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notesMasterIdLst>
    <p:notesMasterId r:id="rId10"/>
  </p:notesMasterIdLst>
  <p:sldIdLst>
    <p:sldId id="261" r:id="rId2"/>
    <p:sldId id="258" r:id="rId3"/>
    <p:sldId id="259" r:id="rId4"/>
    <p:sldId id="260" r:id="rId5"/>
    <p:sldId id="267" r:id="rId6"/>
    <p:sldId id="272" r:id="rId7"/>
    <p:sldId id="271" r:id="rId8"/>
    <p:sldId id="266"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7909F6-A792-45A3-8D7E-36895769F857}" v="78" dt="2024-01-14T11:10:07.0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a Mikschicek" userId="4c284b553f9acd0f" providerId="LiveId" clId="{587909F6-A792-45A3-8D7E-36895769F857}"/>
    <pc:docChg chg="custSel delSld modSld">
      <pc:chgData name="Hanna Mikschicek" userId="4c284b553f9acd0f" providerId="LiveId" clId="{587909F6-A792-45A3-8D7E-36895769F857}" dt="2024-01-14T11:10:07.037" v="77" actId="2696"/>
      <pc:docMkLst>
        <pc:docMk/>
      </pc:docMkLst>
      <pc:sldChg chg="modSp del mod">
        <pc:chgData name="Hanna Mikschicek" userId="4c284b553f9acd0f" providerId="LiveId" clId="{587909F6-A792-45A3-8D7E-36895769F857}" dt="2024-01-14T11:09:04.097" v="49" actId="2696"/>
        <pc:sldMkLst>
          <pc:docMk/>
          <pc:sldMk cId="292037181" sldId="257"/>
        </pc:sldMkLst>
        <pc:spChg chg="mod">
          <ac:chgData name="Hanna Mikschicek" userId="4c284b553f9acd0f" providerId="LiveId" clId="{587909F6-A792-45A3-8D7E-36895769F857}" dt="2024-01-14T11:08:58.345" v="48" actId="20577"/>
          <ac:spMkLst>
            <pc:docMk/>
            <pc:sldMk cId="292037181" sldId="257"/>
            <ac:spMk id="3" creationId="{3E88EC72-AAEF-D363-1EB1-61D9545B502B}"/>
          </ac:spMkLst>
        </pc:spChg>
      </pc:sldChg>
      <pc:sldChg chg="modSp mod modAnim">
        <pc:chgData name="Hanna Mikschicek" userId="4c284b553f9acd0f" providerId="LiveId" clId="{587909F6-A792-45A3-8D7E-36895769F857}" dt="2024-01-14T11:08:46.657" v="33" actId="122"/>
        <pc:sldMkLst>
          <pc:docMk/>
          <pc:sldMk cId="2064737890" sldId="261"/>
        </pc:sldMkLst>
        <pc:spChg chg="mod">
          <ac:chgData name="Hanna Mikschicek" userId="4c284b553f9acd0f" providerId="LiveId" clId="{587909F6-A792-45A3-8D7E-36895769F857}" dt="2024-01-14T11:08:46.657" v="33" actId="122"/>
          <ac:spMkLst>
            <pc:docMk/>
            <pc:sldMk cId="2064737890" sldId="261"/>
            <ac:spMk id="2" creationId="{7E90054B-810F-A110-B6DC-7B3E15F838BB}"/>
          </ac:spMkLst>
        </pc:spChg>
        <pc:spChg chg="mod">
          <ac:chgData name="Hanna Mikschicek" userId="4c284b553f9acd0f" providerId="LiveId" clId="{587909F6-A792-45A3-8D7E-36895769F857}" dt="2024-01-14T11:08:43.695" v="32" actId="122"/>
          <ac:spMkLst>
            <pc:docMk/>
            <pc:sldMk cId="2064737890" sldId="261"/>
            <ac:spMk id="3" creationId="{86F6057D-20F1-4B9C-5B5F-DF963ECD29EA}"/>
          </ac:spMkLst>
        </pc:spChg>
      </pc:sldChg>
      <pc:sldChg chg="del">
        <pc:chgData name="Hanna Mikschicek" userId="4c284b553f9acd0f" providerId="LiveId" clId="{587909F6-A792-45A3-8D7E-36895769F857}" dt="2024-01-14T11:09:07.572" v="50" actId="2696"/>
        <pc:sldMkLst>
          <pc:docMk/>
          <pc:sldMk cId="1293500845" sldId="262"/>
        </pc:sldMkLst>
      </pc:sldChg>
      <pc:sldChg chg="del">
        <pc:chgData name="Hanna Mikschicek" userId="4c284b553f9acd0f" providerId="LiveId" clId="{587909F6-A792-45A3-8D7E-36895769F857}" dt="2024-01-14T11:09:10.727" v="51" actId="2696"/>
        <pc:sldMkLst>
          <pc:docMk/>
          <pc:sldMk cId="1534070217" sldId="263"/>
        </pc:sldMkLst>
      </pc:sldChg>
      <pc:sldChg chg="del">
        <pc:chgData name="Hanna Mikschicek" userId="4c284b553f9acd0f" providerId="LiveId" clId="{587909F6-A792-45A3-8D7E-36895769F857}" dt="2024-01-14T11:09:14.252" v="52" actId="2696"/>
        <pc:sldMkLst>
          <pc:docMk/>
          <pc:sldMk cId="12708762" sldId="264"/>
        </pc:sldMkLst>
      </pc:sldChg>
      <pc:sldChg chg="del">
        <pc:chgData name="Hanna Mikschicek" userId="4c284b553f9acd0f" providerId="LiveId" clId="{587909F6-A792-45A3-8D7E-36895769F857}" dt="2024-01-14T11:09:17.594" v="53" actId="2696"/>
        <pc:sldMkLst>
          <pc:docMk/>
          <pc:sldMk cId="4281073306" sldId="265"/>
        </pc:sldMkLst>
      </pc:sldChg>
      <pc:sldChg chg="modSp mod">
        <pc:chgData name="Hanna Mikschicek" userId="4c284b553f9acd0f" providerId="LiveId" clId="{587909F6-A792-45A3-8D7E-36895769F857}" dt="2024-01-14T11:09:31.015" v="54" actId="20577"/>
        <pc:sldMkLst>
          <pc:docMk/>
          <pc:sldMk cId="3739340008" sldId="267"/>
        </pc:sldMkLst>
        <pc:spChg chg="mod">
          <ac:chgData name="Hanna Mikschicek" userId="4c284b553f9acd0f" providerId="LiveId" clId="{587909F6-A792-45A3-8D7E-36895769F857}" dt="2024-01-14T11:09:31.015" v="54" actId="20577"/>
          <ac:spMkLst>
            <pc:docMk/>
            <pc:sldMk cId="3739340008" sldId="267"/>
            <ac:spMk id="3" creationId="{7059988E-04F3-4C29-3B47-B74133CDD285}"/>
          </ac:spMkLst>
        </pc:spChg>
      </pc:sldChg>
      <pc:sldChg chg="del">
        <pc:chgData name="Hanna Mikschicek" userId="4c284b553f9acd0f" providerId="LiveId" clId="{587909F6-A792-45A3-8D7E-36895769F857}" dt="2024-01-14T11:10:07.037" v="77" actId="2696"/>
        <pc:sldMkLst>
          <pc:docMk/>
          <pc:sldMk cId="3123000058" sldId="268"/>
        </pc:sldMkLst>
      </pc:sldChg>
      <pc:sldChg chg="modSp mod">
        <pc:chgData name="Hanna Mikschicek" userId="4c284b553f9acd0f" providerId="LiveId" clId="{587909F6-A792-45A3-8D7E-36895769F857}" dt="2024-01-14T11:09:56.644" v="76" actId="20577"/>
        <pc:sldMkLst>
          <pc:docMk/>
          <pc:sldMk cId="583053031" sldId="271"/>
        </pc:sldMkLst>
        <pc:spChg chg="mod">
          <ac:chgData name="Hanna Mikschicek" userId="4c284b553f9acd0f" providerId="LiveId" clId="{587909F6-A792-45A3-8D7E-36895769F857}" dt="2024-01-14T11:09:56.644" v="76" actId="20577"/>
          <ac:spMkLst>
            <pc:docMk/>
            <pc:sldMk cId="583053031" sldId="271"/>
            <ac:spMk id="6" creationId="{EB674343-5FAA-A24F-4243-A585064BEC57}"/>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37FE93-C58A-4102-8281-586F4E80C83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CA8992D8-5B31-4370-8236-8360B76D6F7F}">
      <dgm:prSet custT="1"/>
      <dgm:spPr/>
      <dgm:t>
        <a:bodyPr/>
        <a:lstStyle/>
        <a:p>
          <a:r>
            <a:rPr lang="de-AT" sz="2800"/>
            <a:t>Was ist Homosexualität? </a:t>
          </a:r>
          <a:endParaRPr lang="en-US" sz="2800"/>
        </a:p>
      </dgm:t>
    </dgm:pt>
    <dgm:pt modelId="{93329CBC-9EE9-4F9A-AF23-DFE0BF7CF74D}" type="parTrans" cxnId="{CA7679ED-0B22-40EA-A34C-6367EA6F9EA9}">
      <dgm:prSet/>
      <dgm:spPr/>
      <dgm:t>
        <a:bodyPr/>
        <a:lstStyle/>
        <a:p>
          <a:endParaRPr lang="en-US"/>
        </a:p>
      </dgm:t>
    </dgm:pt>
    <dgm:pt modelId="{1261090C-84FE-429F-AD15-9EEE144345D5}" type="sibTrans" cxnId="{CA7679ED-0B22-40EA-A34C-6367EA6F9EA9}">
      <dgm:prSet/>
      <dgm:spPr/>
      <dgm:t>
        <a:bodyPr/>
        <a:lstStyle/>
        <a:p>
          <a:endParaRPr lang="en-US"/>
        </a:p>
      </dgm:t>
    </dgm:pt>
    <dgm:pt modelId="{C3053DF1-A3E0-4C4C-82E4-4B2E1832671E}">
      <dgm:prSet custT="1"/>
      <dgm:spPr/>
      <dgm:t>
        <a:bodyPr/>
        <a:lstStyle/>
        <a:p>
          <a:r>
            <a:rPr lang="de-AT" sz="2800"/>
            <a:t>Was bedeutet Homophobie?</a:t>
          </a:r>
          <a:endParaRPr lang="en-US" sz="2800"/>
        </a:p>
      </dgm:t>
    </dgm:pt>
    <dgm:pt modelId="{CCADC240-31E0-4AE2-8AEE-4015B21E7895}" type="parTrans" cxnId="{0590C638-3CD1-4D89-BF84-55792F64109C}">
      <dgm:prSet/>
      <dgm:spPr/>
      <dgm:t>
        <a:bodyPr/>
        <a:lstStyle/>
        <a:p>
          <a:endParaRPr lang="en-US"/>
        </a:p>
      </dgm:t>
    </dgm:pt>
    <dgm:pt modelId="{C7E396C9-1A77-4081-A3E4-4ED213866006}" type="sibTrans" cxnId="{0590C638-3CD1-4D89-BF84-55792F64109C}">
      <dgm:prSet/>
      <dgm:spPr/>
      <dgm:t>
        <a:bodyPr/>
        <a:lstStyle/>
        <a:p>
          <a:endParaRPr lang="en-US"/>
        </a:p>
      </dgm:t>
    </dgm:pt>
    <dgm:pt modelId="{CCED859B-42C9-4016-803C-0C971D6B0BC8}">
      <dgm:prSet custT="1"/>
      <dgm:spPr/>
      <dgm:t>
        <a:bodyPr/>
        <a:lstStyle/>
        <a:p>
          <a:r>
            <a:rPr lang="de-AT" sz="2800"/>
            <a:t>Was bedeutet schwul / lesbisch?  </a:t>
          </a:r>
          <a:endParaRPr lang="en-US" sz="2800"/>
        </a:p>
      </dgm:t>
    </dgm:pt>
    <dgm:pt modelId="{CA2DB595-2E06-4089-9EF2-413D51D5FF95}" type="parTrans" cxnId="{AA82FB35-5F58-4C01-A5C6-74F57859F82F}">
      <dgm:prSet/>
      <dgm:spPr/>
      <dgm:t>
        <a:bodyPr/>
        <a:lstStyle/>
        <a:p>
          <a:endParaRPr lang="en-US"/>
        </a:p>
      </dgm:t>
    </dgm:pt>
    <dgm:pt modelId="{F7C10041-D9DB-44BD-A95E-D27F5C573FB4}" type="sibTrans" cxnId="{AA82FB35-5F58-4C01-A5C6-74F57859F82F}">
      <dgm:prSet/>
      <dgm:spPr/>
      <dgm:t>
        <a:bodyPr/>
        <a:lstStyle/>
        <a:p>
          <a:endParaRPr lang="en-US"/>
        </a:p>
      </dgm:t>
    </dgm:pt>
    <dgm:pt modelId="{147D5DD6-1CDA-DC4E-BA61-EBF4C46D1F4B}" type="pres">
      <dgm:prSet presAssocID="{1537FE93-C58A-4102-8281-586F4E80C836}" presName="hierChild1" presStyleCnt="0">
        <dgm:presLayoutVars>
          <dgm:chPref val="1"/>
          <dgm:dir/>
          <dgm:animOne val="branch"/>
          <dgm:animLvl val="lvl"/>
          <dgm:resizeHandles/>
        </dgm:presLayoutVars>
      </dgm:prSet>
      <dgm:spPr/>
    </dgm:pt>
    <dgm:pt modelId="{9337C9DC-42D6-A641-AB86-0E659E996AB0}" type="pres">
      <dgm:prSet presAssocID="{CA8992D8-5B31-4370-8236-8360B76D6F7F}" presName="hierRoot1" presStyleCnt="0"/>
      <dgm:spPr/>
    </dgm:pt>
    <dgm:pt modelId="{A1691E33-0908-6347-B9CC-34641BF1DDA0}" type="pres">
      <dgm:prSet presAssocID="{CA8992D8-5B31-4370-8236-8360B76D6F7F}" presName="composite" presStyleCnt="0"/>
      <dgm:spPr/>
    </dgm:pt>
    <dgm:pt modelId="{518BCB41-51E6-1748-88A3-39BF3195239A}" type="pres">
      <dgm:prSet presAssocID="{CA8992D8-5B31-4370-8236-8360B76D6F7F}" presName="background" presStyleLbl="node0" presStyleIdx="0" presStyleCnt="3"/>
      <dgm:spPr/>
    </dgm:pt>
    <dgm:pt modelId="{34AD45B0-387E-3B48-AA8B-4F93326552CB}" type="pres">
      <dgm:prSet presAssocID="{CA8992D8-5B31-4370-8236-8360B76D6F7F}" presName="text" presStyleLbl="fgAcc0" presStyleIdx="0" presStyleCnt="3">
        <dgm:presLayoutVars>
          <dgm:chPref val="3"/>
        </dgm:presLayoutVars>
      </dgm:prSet>
      <dgm:spPr/>
    </dgm:pt>
    <dgm:pt modelId="{35E75BF8-0496-C741-9191-8924CF78F744}" type="pres">
      <dgm:prSet presAssocID="{CA8992D8-5B31-4370-8236-8360B76D6F7F}" presName="hierChild2" presStyleCnt="0"/>
      <dgm:spPr/>
    </dgm:pt>
    <dgm:pt modelId="{05CAAAB9-7030-BF47-88D8-B00F71A35DB2}" type="pres">
      <dgm:prSet presAssocID="{C3053DF1-A3E0-4C4C-82E4-4B2E1832671E}" presName="hierRoot1" presStyleCnt="0"/>
      <dgm:spPr/>
    </dgm:pt>
    <dgm:pt modelId="{713F573D-2D0F-7140-87D2-E54AFCBFFA72}" type="pres">
      <dgm:prSet presAssocID="{C3053DF1-A3E0-4C4C-82E4-4B2E1832671E}" presName="composite" presStyleCnt="0"/>
      <dgm:spPr/>
    </dgm:pt>
    <dgm:pt modelId="{2746E1F8-5E18-F64A-A8E4-FBD4394A8FC6}" type="pres">
      <dgm:prSet presAssocID="{C3053DF1-A3E0-4C4C-82E4-4B2E1832671E}" presName="background" presStyleLbl="node0" presStyleIdx="1" presStyleCnt="3"/>
      <dgm:spPr/>
    </dgm:pt>
    <dgm:pt modelId="{7E01C4CB-8C5F-B14C-A85D-6240CF3AAA3C}" type="pres">
      <dgm:prSet presAssocID="{C3053DF1-A3E0-4C4C-82E4-4B2E1832671E}" presName="text" presStyleLbl="fgAcc0" presStyleIdx="1" presStyleCnt="3">
        <dgm:presLayoutVars>
          <dgm:chPref val="3"/>
        </dgm:presLayoutVars>
      </dgm:prSet>
      <dgm:spPr/>
    </dgm:pt>
    <dgm:pt modelId="{924364FF-8533-094F-944F-3230F8203DD7}" type="pres">
      <dgm:prSet presAssocID="{C3053DF1-A3E0-4C4C-82E4-4B2E1832671E}" presName="hierChild2" presStyleCnt="0"/>
      <dgm:spPr/>
    </dgm:pt>
    <dgm:pt modelId="{5326A478-55A6-1346-A97B-DEAF05DDFEA5}" type="pres">
      <dgm:prSet presAssocID="{CCED859B-42C9-4016-803C-0C971D6B0BC8}" presName="hierRoot1" presStyleCnt="0"/>
      <dgm:spPr/>
    </dgm:pt>
    <dgm:pt modelId="{74C47F19-0B9B-C849-AA84-EB9597D40576}" type="pres">
      <dgm:prSet presAssocID="{CCED859B-42C9-4016-803C-0C971D6B0BC8}" presName="composite" presStyleCnt="0"/>
      <dgm:spPr/>
    </dgm:pt>
    <dgm:pt modelId="{415F8E31-5C92-1C46-9623-413146470D3E}" type="pres">
      <dgm:prSet presAssocID="{CCED859B-42C9-4016-803C-0C971D6B0BC8}" presName="background" presStyleLbl="node0" presStyleIdx="2" presStyleCnt="3"/>
      <dgm:spPr/>
    </dgm:pt>
    <dgm:pt modelId="{2C554200-F92C-7E40-B1F8-C390E35DBF92}" type="pres">
      <dgm:prSet presAssocID="{CCED859B-42C9-4016-803C-0C971D6B0BC8}" presName="text" presStyleLbl="fgAcc0" presStyleIdx="2" presStyleCnt="3">
        <dgm:presLayoutVars>
          <dgm:chPref val="3"/>
        </dgm:presLayoutVars>
      </dgm:prSet>
      <dgm:spPr/>
    </dgm:pt>
    <dgm:pt modelId="{14599943-7F3C-304C-925F-7BAF81B7CC84}" type="pres">
      <dgm:prSet presAssocID="{CCED859B-42C9-4016-803C-0C971D6B0BC8}" presName="hierChild2" presStyleCnt="0"/>
      <dgm:spPr/>
    </dgm:pt>
  </dgm:ptLst>
  <dgm:cxnLst>
    <dgm:cxn modelId="{F7C6242B-FD2E-444C-A7C6-C4283CDAE219}" type="presOf" srcId="{1537FE93-C58A-4102-8281-586F4E80C836}" destId="{147D5DD6-1CDA-DC4E-BA61-EBF4C46D1F4B}" srcOrd="0" destOrd="0" presId="urn:microsoft.com/office/officeart/2005/8/layout/hierarchy1"/>
    <dgm:cxn modelId="{AA82FB35-5F58-4C01-A5C6-74F57859F82F}" srcId="{1537FE93-C58A-4102-8281-586F4E80C836}" destId="{CCED859B-42C9-4016-803C-0C971D6B0BC8}" srcOrd="2" destOrd="0" parTransId="{CA2DB595-2E06-4089-9EF2-413D51D5FF95}" sibTransId="{F7C10041-D9DB-44BD-A95E-D27F5C573FB4}"/>
    <dgm:cxn modelId="{0590C638-3CD1-4D89-BF84-55792F64109C}" srcId="{1537FE93-C58A-4102-8281-586F4E80C836}" destId="{C3053DF1-A3E0-4C4C-82E4-4B2E1832671E}" srcOrd="1" destOrd="0" parTransId="{CCADC240-31E0-4AE2-8AEE-4015B21E7895}" sibTransId="{C7E396C9-1A77-4081-A3E4-4ED213866006}"/>
    <dgm:cxn modelId="{D1163068-2E6F-FA41-9497-7B774343BD64}" type="presOf" srcId="{CA8992D8-5B31-4370-8236-8360B76D6F7F}" destId="{34AD45B0-387E-3B48-AA8B-4F93326552CB}" srcOrd="0" destOrd="0" presId="urn:microsoft.com/office/officeart/2005/8/layout/hierarchy1"/>
    <dgm:cxn modelId="{B6459751-9ECC-8341-9204-42821E02B94A}" type="presOf" srcId="{C3053DF1-A3E0-4C4C-82E4-4B2E1832671E}" destId="{7E01C4CB-8C5F-B14C-A85D-6240CF3AAA3C}" srcOrd="0" destOrd="0" presId="urn:microsoft.com/office/officeart/2005/8/layout/hierarchy1"/>
    <dgm:cxn modelId="{DCEC52D3-9B86-6541-8554-9822A7B4496C}" type="presOf" srcId="{CCED859B-42C9-4016-803C-0C971D6B0BC8}" destId="{2C554200-F92C-7E40-B1F8-C390E35DBF92}" srcOrd="0" destOrd="0" presId="urn:microsoft.com/office/officeart/2005/8/layout/hierarchy1"/>
    <dgm:cxn modelId="{CA7679ED-0B22-40EA-A34C-6367EA6F9EA9}" srcId="{1537FE93-C58A-4102-8281-586F4E80C836}" destId="{CA8992D8-5B31-4370-8236-8360B76D6F7F}" srcOrd="0" destOrd="0" parTransId="{93329CBC-9EE9-4F9A-AF23-DFE0BF7CF74D}" sibTransId="{1261090C-84FE-429F-AD15-9EEE144345D5}"/>
    <dgm:cxn modelId="{2D08DE7A-B4EB-9F44-8D7F-6DB7E1075315}" type="presParOf" srcId="{147D5DD6-1CDA-DC4E-BA61-EBF4C46D1F4B}" destId="{9337C9DC-42D6-A641-AB86-0E659E996AB0}" srcOrd="0" destOrd="0" presId="urn:microsoft.com/office/officeart/2005/8/layout/hierarchy1"/>
    <dgm:cxn modelId="{C8585181-1006-7E42-A0C4-35FAFCB0AFE0}" type="presParOf" srcId="{9337C9DC-42D6-A641-AB86-0E659E996AB0}" destId="{A1691E33-0908-6347-B9CC-34641BF1DDA0}" srcOrd="0" destOrd="0" presId="urn:microsoft.com/office/officeart/2005/8/layout/hierarchy1"/>
    <dgm:cxn modelId="{DB9EFAA4-B151-8941-892F-204C769E2693}" type="presParOf" srcId="{A1691E33-0908-6347-B9CC-34641BF1DDA0}" destId="{518BCB41-51E6-1748-88A3-39BF3195239A}" srcOrd="0" destOrd="0" presId="urn:microsoft.com/office/officeart/2005/8/layout/hierarchy1"/>
    <dgm:cxn modelId="{9AAD0F7B-13B6-174D-8712-7BAB66D51FF2}" type="presParOf" srcId="{A1691E33-0908-6347-B9CC-34641BF1DDA0}" destId="{34AD45B0-387E-3B48-AA8B-4F93326552CB}" srcOrd="1" destOrd="0" presId="urn:microsoft.com/office/officeart/2005/8/layout/hierarchy1"/>
    <dgm:cxn modelId="{505C91B0-310D-0C4F-B266-847D9E0A1A2A}" type="presParOf" srcId="{9337C9DC-42D6-A641-AB86-0E659E996AB0}" destId="{35E75BF8-0496-C741-9191-8924CF78F744}" srcOrd="1" destOrd="0" presId="urn:microsoft.com/office/officeart/2005/8/layout/hierarchy1"/>
    <dgm:cxn modelId="{F9C60BF4-AC1B-D943-914A-A7A82FA1842C}" type="presParOf" srcId="{147D5DD6-1CDA-DC4E-BA61-EBF4C46D1F4B}" destId="{05CAAAB9-7030-BF47-88D8-B00F71A35DB2}" srcOrd="1" destOrd="0" presId="urn:microsoft.com/office/officeart/2005/8/layout/hierarchy1"/>
    <dgm:cxn modelId="{657B7263-E83E-3647-A69D-AF8FDC1481E4}" type="presParOf" srcId="{05CAAAB9-7030-BF47-88D8-B00F71A35DB2}" destId="{713F573D-2D0F-7140-87D2-E54AFCBFFA72}" srcOrd="0" destOrd="0" presId="urn:microsoft.com/office/officeart/2005/8/layout/hierarchy1"/>
    <dgm:cxn modelId="{F367A8BD-BF88-914E-B3B7-D0F9A35B0C70}" type="presParOf" srcId="{713F573D-2D0F-7140-87D2-E54AFCBFFA72}" destId="{2746E1F8-5E18-F64A-A8E4-FBD4394A8FC6}" srcOrd="0" destOrd="0" presId="urn:microsoft.com/office/officeart/2005/8/layout/hierarchy1"/>
    <dgm:cxn modelId="{B1862AAC-8153-624F-ACA5-E27F67ABFA3F}" type="presParOf" srcId="{713F573D-2D0F-7140-87D2-E54AFCBFFA72}" destId="{7E01C4CB-8C5F-B14C-A85D-6240CF3AAA3C}" srcOrd="1" destOrd="0" presId="urn:microsoft.com/office/officeart/2005/8/layout/hierarchy1"/>
    <dgm:cxn modelId="{C55105FF-36AC-794C-91EE-079D36C8F25D}" type="presParOf" srcId="{05CAAAB9-7030-BF47-88D8-B00F71A35DB2}" destId="{924364FF-8533-094F-944F-3230F8203DD7}" srcOrd="1" destOrd="0" presId="urn:microsoft.com/office/officeart/2005/8/layout/hierarchy1"/>
    <dgm:cxn modelId="{F7F0B74B-DAE4-0347-85F0-0E918C9E8F4F}" type="presParOf" srcId="{147D5DD6-1CDA-DC4E-BA61-EBF4C46D1F4B}" destId="{5326A478-55A6-1346-A97B-DEAF05DDFEA5}" srcOrd="2" destOrd="0" presId="urn:microsoft.com/office/officeart/2005/8/layout/hierarchy1"/>
    <dgm:cxn modelId="{F0AA5DFC-A56E-B64E-B14C-441A0321115E}" type="presParOf" srcId="{5326A478-55A6-1346-A97B-DEAF05DDFEA5}" destId="{74C47F19-0B9B-C849-AA84-EB9597D40576}" srcOrd="0" destOrd="0" presId="urn:microsoft.com/office/officeart/2005/8/layout/hierarchy1"/>
    <dgm:cxn modelId="{7D8BD562-5176-C549-BAB3-B3499F7F185F}" type="presParOf" srcId="{74C47F19-0B9B-C849-AA84-EB9597D40576}" destId="{415F8E31-5C92-1C46-9623-413146470D3E}" srcOrd="0" destOrd="0" presId="urn:microsoft.com/office/officeart/2005/8/layout/hierarchy1"/>
    <dgm:cxn modelId="{C017FC4B-1056-524B-8777-EB7EF23E06A2}" type="presParOf" srcId="{74C47F19-0B9B-C849-AA84-EB9597D40576}" destId="{2C554200-F92C-7E40-B1F8-C390E35DBF92}" srcOrd="1" destOrd="0" presId="urn:microsoft.com/office/officeart/2005/8/layout/hierarchy1"/>
    <dgm:cxn modelId="{D78B2874-1FBA-2E46-8E22-F5FD3386E213}" type="presParOf" srcId="{5326A478-55A6-1346-A97B-DEAF05DDFEA5}" destId="{14599943-7F3C-304C-925F-7BAF81B7CC8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8BCB41-51E6-1748-88A3-39BF3195239A}">
      <dsp:nvSpPr>
        <dsp:cNvPr id="0" name=""/>
        <dsp:cNvSpPr/>
      </dsp:nvSpPr>
      <dsp:spPr>
        <a:xfrm>
          <a:off x="0" y="690453"/>
          <a:ext cx="3102173" cy="196988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AD45B0-387E-3B48-AA8B-4F93326552CB}">
      <dsp:nvSpPr>
        <dsp:cNvPr id="0" name=""/>
        <dsp:cNvSpPr/>
      </dsp:nvSpPr>
      <dsp:spPr>
        <a:xfrm>
          <a:off x="344685" y="1017904"/>
          <a:ext cx="3102173" cy="1969880"/>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de-AT" sz="2800" kern="1200"/>
            <a:t>Was ist Homosexualität? </a:t>
          </a:r>
          <a:endParaRPr lang="en-US" sz="2800" kern="1200"/>
        </a:p>
      </dsp:txBody>
      <dsp:txXfrm>
        <a:off x="402381" y="1075600"/>
        <a:ext cx="2986781" cy="1854488"/>
      </dsp:txXfrm>
    </dsp:sp>
    <dsp:sp modelId="{2746E1F8-5E18-F64A-A8E4-FBD4394A8FC6}">
      <dsp:nvSpPr>
        <dsp:cNvPr id="0" name=""/>
        <dsp:cNvSpPr/>
      </dsp:nvSpPr>
      <dsp:spPr>
        <a:xfrm>
          <a:off x="3791545" y="690453"/>
          <a:ext cx="3102173" cy="196988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01C4CB-8C5F-B14C-A85D-6240CF3AAA3C}">
      <dsp:nvSpPr>
        <dsp:cNvPr id="0" name=""/>
        <dsp:cNvSpPr/>
      </dsp:nvSpPr>
      <dsp:spPr>
        <a:xfrm>
          <a:off x="4136231" y="1017904"/>
          <a:ext cx="3102173" cy="1969880"/>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de-AT" sz="2800" kern="1200"/>
            <a:t>Was bedeutet Homophobie?</a:t>
          </a:r>
          <a:endParaRPr lang="en-US" sz="2800" kern="1200"/>
        </a:p>
      </dsp:txBody>
      <dsp:txXfrm>
        <a:off x="4193927" y="1075600"/>
        <a:ext cx="2986781" cy="1854488"/>
      </dsp:txXfrm>
    </dsp:sp>
    <dsp:sp modelId="{415F8E31-5C92-1C46-9623-413146470D3E}">
      <dsp:nvSpPr>
        <dsp:cNvPr id="0" name=""/>
        <dsp:cNvSpPr/>
      </dsp:nvSpPr>
      <dsp:spPr>
        <a:xfrm>
          <a:off x="7583090" y="690453"/>
          <a:ext cx="3102173" cy="1969880"/>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554200-F92C-7E40-B1F8-C390E35DBF92}">
      <dsp:nvSpPr>
        <dsp:cNvPr id="0" name=""/>
        <dsp:cNvSpPr/>
      </dsp:nvSpPr>
      <dsp:spPr>
        <a:xfrm>
          <a:off x="7927776" y="1017904"/>
          <a:ext cx="3102173" cy="1969880"/>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de-AT" sz="2800" kern="1200"/>
            <a:t>Was bedeutet schwul / lesbisch?  </a:t>
          </a:r>
          <a:endParaRPr lang="en-US" sz="2800" kern="1200"/>
        </a:p>
      </dsp:txBody>
      <dsp:txXfrm>
        <a:off x="7985472" y="1075600"/>
        <a:ext cx="2986781" cy="185448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D53332-3A54-1E4B-96EC-2288793A4A72}" type="datetimeFigureOut">
              <a:rPr lang="de-AT" smtClean="0"/>
              <a:t>14.01.2024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1F782A-3C81-6A43-93CA-28DD6A3B9D68}" type="slidenum">
              <a:rPr lang="de-AT" smtClean="0"/>
              <a:t>‹#›</a:t>
            </a:fld>
            <a:endParaRPr lang="de-AT"/>
          </a:p>
        </p:txBody>
      </p:sp>
    </p:spTree>
    <p:extLst>
      <p:ext uri="{BB962C8B-B14F-4D97-AF65-F5344CB8AC3E}">
        <p14:creationId xmlns:p14="http://schemas.microsoft.com/office/powerpoint/2010/main" val="3762268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5"/>
          </p:nvPr>
        </p:nvSpPr>
        <p:spPr/>
        <p:txBody>
          <a:bodyPr/>
          <a:lstStyle/>
          <a:p>
            <a:fld id="{4D1F782A-3C81-6A43-93CA-28DD6A3B9D68}" type="slidenum">
              <a:rPr lang="de-AT" smtClean="0"/>
              <a:t>6</a:t>
            </a:fld>
            <a:endParaRPr lang="de-AT"/>
          </a:p>
        </p:txBody>
      </p:sp>
    </p:spTree>
    <p:extLst>
      <p:ext uri="{BB962C8B-B14F-4D97-AF65-F5344CB8AC3E}">
        <p14:creationId xmlns:p14="http://schemas.microsoft.com/office/powerpoint/2010/main" val="2206881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de-DE"/>
              <a:t>Mastertitelformat bearbeiten</a:t>
            </a:r>
            <a:endParaRPr lang="en-US"/>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5B2C4C86-9B1D-8C42-8DFD-13ABD83B5691}" type="datetimeFigureOut">
              <a:rPr lang="de-AT" smtClean="0"/>
              <a:t>14.01.2024</a:t>
            </a:fld>
            <a:endParaRPr lang="de-AT"/>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de-AT"/>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39805D00-E768-9542-9B5F-6C7CE2D771FE}" type="slidenum">
              <a:rPr lang="de-AT" smtClean="0"/>
              <a:t>‹#›</a:t>
            </a:fld>
            <a:endParaRPr lang="de-AT"/>
          </a:p>
        </p:txBody>
      </p:sp>
    </p:spTree>
    <p:extLst>
      <p:ext uri="{BB962C8B-B14F-4D97-AF65-F5344CB8AC3E}">
        <p14:creationId xmlns:p14="http://schemas.microsoft.com/office/powerpoint/2010/main" val="181207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de-DE"/>
              <a:t>Mastertitelformat bearbeiten</a:t>
            </a:r>
            <a:endParaRPr lang="en-US"/>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5B2C4C86-9B1D-8C42-8DFD-13ABD83B5691}" type="datetimeFigureOut">
              <a:rPr lang="de-AT" smtClean="0"/>
              <a:t>14.01.2024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39805D00-E768-9542-9B5F-6C7CE2D771FE}" type="slidenum">
              <a:rPr lang="de-AT" smtClean="0"/>
              <a:t>‹#›</a:t>
            </a:fld>
            <a:endParaRPr lang="de-AT"/>
          </a:p>
        </p:txBody>
      </p:sp>
    </p:spTree>
    <p:extLst>
      <p:ext uri="{BB962C8B-B14F-4D97-AF65-F5344CB8AC3E}">
        <p14:creationId xmlns:p14="http://schemas.microsoft.com/office/powerpoint/2010/main" val="3219040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de-DE"/>
              <a:t>Mastertitelformat bearbeiten</a:t>
            </a:r>
            <a:endParaRPr lang="en-US"/>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5B2C4C86-9B1D-8C42-8DFD-13ABD83B5691}" type="datetimeFigureOut">
              <a:rPr lang="de-AT" smtClean="0"/>
              <a:t>14.01.2024</a:t>
            </a:fld>
            <a:endParaRPr lang="de-AT"/>
          </a:p>
        </p:txBody>
      </p:sp>
      <p:sp>
        <p:nvSpPr>
          <p:cNvPr id="5" name="Footer Placeholder 4"/>
          <p:cNvSpPr>
            <a:spLocks noGrp="1"/>
          </p:cNvSpPr>
          <p:nvPr>
            <p:ph type="ftr" sz="quarter" idx="11"/>
          </p:nvPr>
        </p:nvSpPr>
        <p:spPr>
          <a:xfrm>
            <a:off x="774923" y="5951811"/>
            <a:ext cx="7896279" cy="365125"/>
          </a:xfrm>
        </p:spPr>
        <p:txBody>
          <a:bodyPr/>
          <a:lstStyle/>
          <a:p>
            <a:endParaRPr lang="de-AT"/>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39805D00-E768-9542-9B5F-6C7CE2D771FE}" type="slidenum">
              <a:rPr lang="de-AT" smtClean="0"/>
              <a:t>‹#›</a:t>
            </a:fld>
            <a:endParaRPr lang="de-AT"/>
          </a:p>
        </p:txBody>
      </p:sp>
    </p:spTree>
    <p:extLst>
      <p:ext uri="{BB962C8B-B14F-4D97-AF65-F5344CB8AC3E}">
        <p14:creationId xmlns:p14="http://schemas.microsoft.com/office/powerpoint/2010/main" val="2419132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de-DE"/>
              <a:t>Mastertitelformat bearbeiten</a:t>
            </a:r>
            <a:endParaRPr lang="en-US"/>
          </a:p>
        </p:txBody>
      </p:sp>
      <p:sp>
        <p:nvSpPr>
          <p:cNvPr id="3" name="Content Placeholder 2"/>
          <p:cNvSpPr>
            <a:spLocks noGrp="1"/>
          </p:cNvSpPr>
          <p:nvPr>
            <p:ph idx="1"/>
          </p:nvPr>
        </p:nvSpPr>
        <p:spPr>
          <a:xfrm>
            <a:off x="581192" y="2180496"/>
            <a:ext cx="11029615" cy="367830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5B2C4C86-9B1D-8C42-8DFD-13ABD83B5691}" type="datetimeFigureOut">
              <a:rPr lang="de-AT" smtClean="0"/>
              <a:t>14.01.2024</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10558300" y="5956137"/>
            <a:ext cx="1052508" cy="365125"/>
          </a:xfrm>
        </p:spPr>
        <p:txBody>
          <a:bodyPr/>
          <a:lstStyle/>
          <a:p>
            <a:fld id="{39805D00-E768-9542-9B5F-6C7CE2D771FE}" type="slidenum">
              <a:rPr lang="de-AT" smtClean="0"/>
              <a:t>‹#›</a:t>
            </a:fld>
            <a:endParaRPr lang="de-AT"/>
          </a:p>
        </p:txBody>
      </p:sp>
    </p:spTree>
    <p:extLst>
      <p:ext uri="{BB962C8B-B14F-4D97-AF65-F5344CB8AC3E}">
        <p14:creationId xmlns:p14="http://schemas.microsoft.com/office/powerpoint/2010/main" val="95748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de-DE"/>
              <a:t>Mastertitelformat bearbeiten</a:t>
            </a:r>
            <a:endParaRPr lang="en-US"/>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5B2C4C86-9B1D-8C42-8DFD-13ABD83B5691}" type="datetimeFigureOut">
              <a:rPr lang="de-AT" smtClean="0"/>
              <a:t>14.01.2024</a:t>
            </a:fld>
            <a:endParaRPr lang="de-AT"/>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de-AT"/>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39805D00-E768-9542-9B5F-6C7CE2D771FE}" type="slidenum">
              <a:rPr lang="de-AT" smtClean="0"/>
              <a:t>‹#›</a:t>
            </a:fld>
            <a:endParaRPr lang="de-AT"/>
          </a:p>
        </p:txBody>
      </p:sp>
    </p:spTree>
    <p:extLst>
      <p:ext uri="{BB962C8B-B14F-4D97-AF65-F5344CB8AC3E}">
        <p14:creationId xmlns:p14="http://schemas.microsoft.com/office/powerpoint/2010/main" val="1092077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de-DE"/>
              <a:t>Mastertitelformat bearbeiten</a:t>
            </a:r>
            <a:endParaRPr lang="en-US"/>
          </a:p>
        </p:txBody>
      </p:sp>
      <p:sp>
        <p:nvSpPr>
          <p:cNvPr id="3" name="Content Placeholder 2"/>
          <p:cNvSpPr>
            <a:spLocks noGrp="1"/>
          </p:cNvSpPr>
          <p:nvPr>
            <p:ph sz="half" idx="1"/>
          </p:nvPr>
        </p:nvSpPr>
        <p:spPr>
          <a:xfrm>
            <a:off x="581193" y="2228003"/>
            <a:ext cx="5422390" cy="3633047"/>
          </a:xfrm>
        </p:spPr>
        <p:txBody>
          <a:bodyPr>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6188417" y="2228003"/>
            <a:ext cx="5422392" cy="3633047"/>
          </a:xfrm>
        </p:spPr>
        <p:txBody>
          <a:bodyPr>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e Placeholder 4"/>
          <p:cNvSpPr>
            <a:spLocks noGrp="1"/>
          </p:cNvSpPr>
          <p:nvPr>
            <p:ph type="dt" sz="half" idx="10"/>
          </p:nvPr>
        </p:nvSpPr>
        <p:spPr/>
        <p:txBody>
          <a:bodyPr/>
          <a:lstStyle/>
          <a:p>
            <a:fld id="{5B2C4C86-9B1D-8C42-8DFD-13ABD83B5691}" type="datetimeFigureOut">
              <a:rPr lang="de-AT" smtClean="0"/>
              <a:t>14.01.2024</a:t>
            </a:fld>
            <a:endParaRPr lang="de-AT"/>
          </a:p>
        </p:txBody>
      </p:sp>
      <p:sp>
        <p:nvSpPr>
          <p:cNvPr id="6" name="Footer Placeholder 5"/>
          <p:cNvSpPr>
            <a:spLocks noGrp="1"/>
          </p:cNvSpPr>
          <p:nvPr>
            <p:ph type="ftr" sz="quarter" idx="11"/>
          </p:nvPr>
        </p:nvSpPr>
        <p:spPr/>
        <p:txBody>
          <a:bodyPr/>
          <a:lstStyle/>
          <a:p>
            <a:endParaRPr lang="de-AT"/>
          </a:p>
        </p:txBody>
      </p:sp>
      <p:sp>
        <p:nvSpPr>
          <p:cNvPr id="7" name="Slide Number Placeholder 6"/>
          <p:cNvSpPr>
            <a:spLocks noGrp="1"/>
          </p:cNvSpPr>
          <p:nvPr>
            <p:ph type="sldNum" sz="quarter" idx="12"/>
          </p:nvPr>
        </p:nvSpPr>
        <p:spPr/>
        <p:txBody>
          <a:bodyPr/>
          <a:lstStyle/>
          <a:p>
            <a:fld id="{39805D00-E768-9542-9B5F-6C7CE2D771FE}" type="slidenum">
              <a:rPr lang="de-AT" smtClean="0"/>
              <a:t>‹#›</a:t>
            </a:fld>
            <a:endParaRPr lang="de-AT"/>
          </a:p>
        </p:txBody>
      </p:sp>
    </p:spTree>
    <p:extLst>
      <p:ext uri="{BB962C8B-B14F-4D97-AF65-F5344CB8AC3E}">
        <p14:creationId xmlns:p14="http://schemas.microsoft.com/office/powerpoint/2010/main" val="3413949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de-DE"/>
              <a:t>Mastertitelformat bearbeiten</a:t>
            </a:r>
            <a:endParaRPr lang="en-US"/>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e Placeholder 6"/>
          <p:cNvSpPr>
            <a:spLocks noGrp="1"/>
          </p:cNvSpPr>
          <p:nvPr>
            <p:ph type="dt" sz="half" idx="10"/>
          </p:nvPr>
        </p:nvSpPr>
        <p:spPr/>
        <p:txBody>
          <a:bodyPr/>
          <a:lstStyle/>
          <a:p>
            <a:fld id="{5B2C4C86-9B1D-8C42-8DFD-13ABD83B5691}" type="datetimeFigureOut">
              <a:rPr lang="de-AT" smtClean="0"/>
              <a:t>14.01.2024</a:t>
            </a:fld>
            <a:endParaRPr lang="de-AT"/>
          </a:p>
        </p:txBody>
      </p:sp>
      <p:sp>
        <p:nvSpPr>
          <p:cNvPr id="8" name="Footer Placeholder 7"/>
          <p:cNvSpPr>
            <a:spLocks noGrp="1"/>
          </p:cNvSpPr>
          <p:nvPr>
            <p:ph type="ftr" sz="quarter" idx="11"/>
          </p:nvPr>
        </p:nvSpPr>
        <p:spPr/>
        <p:txBody>
          <a:bodyPr/>
          <a:lstStyle/>
          <a:p>
            <a:endParaRPr lang="de-AT"/>
          </a:p>
        </p:txBody>
      </p:sp>
      <p:sp>
        <p:nvSpPr>
          <p:cNvPr id="9" name="Slide Number Placeholder 8"/>
          <p:cNvSpPr>
            <a:spLocks noGrp="1"/>
          </p:cNvSpPr>
          <p:nvPr>
            <p:ph type="sldNum" sz="quarter" idx="12"/>
          </p:nvPr>
        </p:nvSpPr>
        <p:spPr/>
        <p:txBody>
          <a:bodyPr/>
          <a:lstStyle/>
          <a:p>
            <a:fld id="{39805D00-E768-9542-9B5F-6C7CE2D771FE}" type="slidenum">
              <a:rPr lang="de-AT" smtClean="0"/>
              <a:t>‹#›</a:t>
            </a:fld>
            <a:endParaRPr lang="de-AT"/>
          </a:p>
        </p:txBody>
      </p:sp>
    </p:spTree>
    <p:extLst>
      <p:ext uri="{BB962C8B-B14F-4D97-AF65-F5344CB8AC3E}">
        <p14:creationId xmlns:p14="http://schemas.microsoft.com/office/powerpoint/2010/main" val="3902699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B2C4C86-9B1D-8C42-8DFD-13ABD83B5691}" type="datetimeFigureOut">
              <a:rPr lang="de-AT" smtClean="0"/>
              <a:t>14.01.2024</a:t>
            </a:fld>
            <a:endParaRPr lang="de-AT"/>
          </a:p>
        </p:txBody>
      </p:sp>
      <p:sp>
        <p:nvSpPr>
          <p:cNvPr id="4" name="Footer Placeholder 3"/>
          <p:cNvSpPr>
            <a:spLocks noGrp="1"/>
          </p:cNvSpPr>
          <p:nvPr>
            <p:ph type="ftr" sz="quarter" idx="11"/>
          </p:nvPr>
        </p:nvSpPr>
        <p:spPr/>
        <p:txBody>
          <a:bodyPr/>
          <a:lstStyle/>
          <a:p>
            <a:endParaRPr lang="de-AT"/>
          </a:p>
        </p:txBody>
      </p:sp>
      <p:sp>
        <p:nvSpPr>
          <p:cNvPr id="5" name="Slide Number Placeholder 4"/>
          <p:cNvSpPr>
            <a:spLocks noGrp="1"/>
          </p:cNvSpPr>
          <p:nvPr>
            <p:ph type="sldNum" sz="quarter" idx="12"/>
          </p:nvPr>
        </p:nvSpPr>
        <p:spPr/>
        <p:txBody>
          <a:bodyPr/>
          <a:lstStyle/>
          <a:p>
            <a:fld id="{39805D00-E768-9542-9B5F-6C7CE2D771FE}" type="slidenum">
              <a:rPr lang="de-AT" smtClean="0"/>
              <a:t>‹#›</a:t>
            </a:fld>
            <a:endParaRPr lang="de-AT"/>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de-DE"/>
              <a:t>Mastertitelformat bearbeiten</a:t>
            </a:r>
            <a:endParaRPr lang="en-US"/>
          </a:p>
        </p:txBody>
      </p:sp>
    </p:spTree>
    <p:extLst>
      <p:ext uri="{BB962C8B-B14F-4D97-AF65-F5344CB8AC3E}">
        <p14:creationId xmlns:p14="http://schemas.microsoft.com/office/powerpoint/2010/main" val="2526023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2C4C86-9B1D-8C42-8DFD-13ABD83B5691}" type="datetimeFigureOut">
              <a:rPr lang="de-AT" smtClean="0"/>
              <a:t>14.01.2024</a:t>
            </a:fld>
            <a:endParaRPr lang="de-AT"/>
          </a:p>
        </p:txBody>
      </p:sp>
      <p:sp>
        <p:nvSpPr>
          <p:cNvPr id="3" name="Footer Placeholder 2"/>
          <p:cNvSpPr>
            <a:spLocks noGrp="1"/>
          </p:cNvSpPr>
          <p:nvPr>
            <p:ph type="ftr" sz="quarter" idx="11"/>
          </p:nvPr>
        </p:nvSpPr>
        <p:spPr/>
        <p:txBody>
          <a:bodyPr/>
          <a:lstStyle/>
          <a:p>
            <a:endParaRPr lang="de-AT"/>
          </a:p>
        </p:txBody>
      </p:sp>
      <p:sp>
        <p:nvSpPr>
          <p:cNvPr id="4" name="Slide Number Placeholder 3"/>
          <p:cNvSpPr>
            <a:spLocks noGrp="1"/>
          </p:cNvSpPr>
          <p:nvPr>
            <p:ph type="sldNum" sz="quarter" idx="12"/>
          </p:nvPr>
        </p:nvSpPr>
        <p:spPr/>
        <p:txBody>
          <a:bodyPr/>
          <a:lstStyle/>
          <a:p>
            <a:fld id="{39805D00-E768-9542-9B5F-6C7CE2D771FE}" type="slidenum">
              <a:rPr lang="de-AT" smtClean="0"/>
              <a:t>‹#›</a:t>
            </a:fld>
            <a:endParaRPr lang="de-AT"/>
          </a:p>
        </p:txBody>
      </p:sp>
    </p:spTree>
    <p:extLst>
      <p:ext uri="{BB962C8B-B14F-4D97-AF65-F5344CB8AC3E}">
        <p14:creationId xmlns:p14="http://schemas.microsoft.com/office/powerpoint/2010/main" val="4098124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de-DE"/>
              <a:t>Mastertitelformat bearbeiten</a:t>
            </a:r>
            <a:endParaRPr lang="en-US"/>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5B2C4C86-9B1D-8C42-8DFD-13ABD83B5691}" type="datetimeFigureOut">
              <a:rPr lang="de-AT" smtClean="0"/>
              <a:t>14.01.2024</a:t>
            </a:fld>
            <a:endParaRPr lang="de-AT"/>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de-AT"/>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39805D00-E768-9542-9B5F-6C7CE2D771FE}" type="slidenum">
              <a:rPr lang="de-AT" smtClean="0"/>
              <a:t>‹#›</a:t>
            </a:fld>
            <a:endParaRPr lang="de-AT"/>
          </a:p>
        </p:txBody>
      </p:sp>
    </p:spTree>
    <p:extLst>
      <p:ext uri="{BB962C8B-B14F-4D97-AF65-F5344CB8AC3E}">
        <p14:creationId xmlns:p14="http://schemas.microsoft.com/office/powerpoint/2010/main" val="1691033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de-DE"/>
              <a:t>Mastertitelformat bearbeiten</a:t>
            </a:r>
            <a:endParaRPr lang="en-US"/>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e Placeholder 4"/>
          <p:cNvSpPr>
            <a:spLocks noGrp="1"/>
          </p:cNvSpPr>
          <p:nvPr>
            <p:ph type="dt" sz="half" idx="10"/>
          </p:nvPr>
        </p:nvSpPr>
        <p:spPr/>
        <p:txBody>
          <a:bodyPr/>
          <a:lstStyle/>
          <a:p>
            <a:fld id="{5B2C4C86-9B1D-8C42-8DFD-13ABD83B5691}" type="datetimeFigureOut">
              <a:rPr lang="de-AT" smtClean="0"/>
              <a:t>14.01.2024</a:t>
            </a:fld>
            <a:endParaRPr lang="de-AT"/>
          </a:p>
        </p:txBody>
      </p:sp>
      <p:sp>
        <p:nvSpPr>
          <p:cNvPr id="6" name="Footer Placeholder 5"/>
          <p:cNvSpPr>
            <a:spLocks noGrp="1"/>
          </p:cNvSpPr>
          <p:nvPr>
            <p:ph type="ftr" sz="quarter" idx="11"/>
          </p:nvPr>
        </p:nvSpPr>
        <p:spPr/>
        <p:txBody>
          <a:bodyPr/>
          <a:lstStyle/>
          <a:p>
            <a:endParaRPr lang="de-AT"/>
          </a:p>
        </p:txBody>
      </p:sp>
      <p:sp>
        <p:nvSpPr>
          <p:cNvPr id="7" name="Slide Number Placeholder 6"/>
          <p:cNvSpPr>
            <a:spLocks noGrp="1"/>
          </p:cNvSpPr>
          <p:nvPr>
            <p:ph type="sldNum" sz="quarter" idx="12"/>
          </p:nvPr>
        </p:nvSpPr>
        <p:spPr/>
        <p:txBody>
          <a:bodyPr/>
          <a:lstStyle/>
          <a:p>
            <a:fld id="{39805D00-E768-9542-9B5F-6C7CE2D771FE}" type="slidenum">
              <a:rPr lang="de-AT" smtClean="0"/>
              <a:t>‹#›</a:t>
            </a:fld>
            <a:endParaRPr lang="de-AT"/>
          </a:p>
        </p:txBody>
      </p:sp>
    </p:spTree>
    <p:extLst>
      <p:ext uri="{BB962C8B-B14F-4D97-AF65-F5344CB8AC3E}">
        <p14:creationId xmlns:p14="http://schemas.microsoft.com/office/powerpoint/2010/main" val="1280802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de-DE"/>
              <a:t>Mastertitelformat bearbeiten</a:t>
            </a:r>
            <a:endParaRPr lang="en-US"/>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5B2C4C86-9B1D-8C42-8DFD-13ABD83B5691}" type="datetimeFigureOut">
              <a:rPr lang="de-AT" smtClean="0"/>
              <a:t>14.01.2024</a:t>
            </a:fld>
            <a:endParaRPr lang="de-AT"/>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de-AT"/>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39805D00-E768-9542-9B5F-6C7CE2D771FE}" type="slidenum">
              <a:rPr lang="de-AT" smtClean="0"/>
              <a:t>‹#›</a:t>
            </a:fld>
            <a:endParaRPr lang="de-AT"/>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66865754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8D511D2-9CF1-40DE-BB88-A5A48A0E8A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Mann, Frau, Logo, Symbol, Beziehung">
            <a:extLst>
              <a:ext uri="{FF2B5EF4-FFF2-40B4-BE49-F238E27FC236}">
                <a16:creationId xmlns:a16="http://schemas.microsoft.com/office/drawing/2014/main" id="{F216F1CA-B573-7360-9549-3A684AFDD2B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094" r="9091" b="23185"/>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40ADCA80-A0B1-4379-94EC-0A1A73BE1E7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38068" y="457200"/>
            <a:ext cx="3703320" cy="5935132"/>
            <a:chOff x="438068" y="457200"/>
            <a:chExt cx="3703320" cy="5935132"/>
          </a:xfrm>
        </p:grpSpPr>
        <p:sp>
          <p:nvSpPr>
            <p:cNvPr id="12" name="Rectangle 11">
              <a:extLst>
                <a:ext uri="{FF2B5EF4-FFF2-40B4-BE49-F238E27FC236}">
                  <a16:creationId xmlns:a16="http://schemas.microsoft.com/office/drawing/2014/main" id="{1EB4D79C-3A0E-4CB5-9A3D-BB816FD52C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8068" y="618067"/>
              <a:ext cx="3702134" cy="5774265"/>
            </a:xfrm>
            <a:prstGeom prst="rect">
              <a:avLst/>
            </a:prstGeom>
            <a:solidFill>
              <a:schemeClr val="accent1">
                <a:alpha val="97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sp>
          <p:nvSpPr>
            <p:cNvPr id="13" name="Rectangle 12">
              <a:extLst>
                <a:ext uri="{FF2B5EF4-FFF2-40B4-BE49-F238E27FC236}">
                  <a16:creationId xmlns:a16="http://schemas.microsoft.com/office/drawing/2014/main" id="{3839C3D0-536E-4C48-A1C1-D9B718A843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8068"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grpSp>
      <p:sp>
        <p:nvSpPr>
          <p:cNvPr id="2" name="Titel 1">
            <a:extLst>
              <a:ext uri="{FF2B5EF4-FFF2-40B4-BE49-F238E27FC236}">
                <a16:creationId xmlns:a16="http://schemas.microsoft.com/office/drawing/2014/main" id="{7E90054B-810F-A110-B6DC-7B3E15F838BB}"/>
              </a:ext>
            </a:extLst>
          </p:cNvPr>
          <p:cNvSpPr>
            <a:spLocks noGrp="1"/>
          </p:cNvSpPr>
          <p:nvPr>
            <p:ph type="ctrTitle"/>
          </p:nvPr>
        </p:nvSpPr>
        <p:spPr>
          <a:xfrm>
            <a:off x="584200" y="881743"/>
            <a:ext cx="3412067" cy="2547257"/>
          </a:xfrm>
        </p:spPr>
        <p:txBody>
          <a:bodyPr>
            <a:normAutofit/>
          </a:bodyPr>
          <a:lstStyle/>
          <a:p>
            <a:pPr algn="ctr"/>
            <a:r>
              <a:rPr lang="de-AT">
                <a:solidFill>
                  <a:schemeClr val="bg1"/>
                </a:solidFill>
              </a:rPr>
              <a:t>Homophobie in der Schule</a:t>
            </a:r>
          </a:p>
        </p:txBody>
      </p:sp>
      <p:sp>
        <p:nvSpPr>
          <p:cNvPr id="3" name="Untertitel 2">
            <a:extLst>
              <a:ext uri="{FF2B5EF4-FFF2-40B4-BE49-F238E27FC236}">
                <a16:creationId xmlns:a16="http://schemas.microsoft.com/office/drawing/2014/main" id="{86F6057D-20F1-4B9C-5B5F-DF963ECD29EA}"/>
              </a:ext>
            </a:extLst>
          </p:cNvPr>
          <p:cNvSpPr>
            <a:spLocks noGrp="1"/>
          </p:cNvSpPr>
          <p:nvPr>
            <p:ph type="subTitle" idx="1"/>
          </p:nvPr>
        </p:nvSpPr>
        <p:spPr>
          <a:xfrm>
            <a:off x="584200" y="3886200"/>
            <a:ext cx="3412067" cy="1998133"/>
          </a:xfrm>
        </p:spPr>
        <p:txBody>
          <a:bodyPr>
            <a:normAutofit/>
          </a:bodyPr>
          <a:lstStyle/>
          <a:p>
            <a:pPr algn="ctr"/>
            <a:r>
              <a:rPr lang="de-AT">
                <a:solidFill>
                  <a:srgbClr val="238EF2"/>
                </a:solidFill>
              </a:rPr>
              <a:t>Workshop-Leitfaden zur bewusstseinsbildenden, reflexiven und kritischen Auseinandersetzung in der Sekundarstufe II</a:t>
            </a:r>
          </a:p>
          <a:p>
            <a:endParaRPr lang="de-AT">
              <a:solidFill>
                <a:srgbClr val="238EF2"/>
              </a:solidFill>
            </a:endParaRPr>
          </a:p>
        </p:txBody>
      </p:sp>
    </p:spTree>
    <p:extLst>
      <p:ext uri="{BB962C8B-B14F-4D97-AF65-F5344CB8AC3E}">
        <p14:creationId xmlns:p14="http://schemas.microsoft.com/office/powerpoint/2010/main" val="2064737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16A8AD-E7F5-C0F1-DC8E-0FBC2BC846AA}"/>
              </a:ext>
            </a:extLst>
          </p:cNvPr>
          <p:cNvSpPr>
            <a:spLocks noGrp="1"/>
          </p:cNvSpPr>
          <p:nvPr>
            <p:ph type="title"/>
          </p:nvPr>
        </p:nvSpPr>
        <p:spPr>
          <a:xfrm>
            <a:off x="581192" y="702156"/>
            <a:ext cx="11029616" cy="1013800"/>
          </a:xfrm>
        </p:spPr>
        <p:txBody>
          <a:bodyPr>
            <a:normAutofit/>
          </a:bodyPr>
          <a:lstStyle/>
          <a:p>
            <a:r>
              <a:rPr lang="de-AT" b="1">
                <a:solidFill>
                  <a:srgbClr val="FFFEFF"/>
                </a:solidFill>
              </a:rPr>
              <a:t>2. Begrifflichkeiten &amp; Definitionen </a:t>
            </a:r>
          </a:p>
        </p:txBody>
      </p:sp>
      <p:graphicFrame>
        <p:nvGraphicFramePr>
          <p:cNvPr id="5" name="Inhaltsplatzhalter 2">
            <a:extLst>
              <a:ext uri="{FF2B5EF4-FFF2-40B4-BE49-F238E27FC236}">
                <a16:creationId xmlns:a16="http://schemas.microsoft.com/office/drawing/2014/main" id="{FD6D9E94-DDBC-A170-1F59-F54E56AA6487}"/>
              </a:ext>
            </a:extLst>
          </p:cNvPr>
          <p:cNvGraphicFramePr>
            <a:graphicFrameLocks noGrp="1"/>
          </p:cNvGraphicFramePr>
          <p:nvPr>
            <p:ph idx="1"/>
            <p:extLst>
              <p:ext uri="{D42A27DB-BD31-4B8C-83A1-F6EECF244321}">
                <p14:modId xmlns:p14="http://schemas.microsoft.com/office/powerpoint/2010/main" val="2396073430"/>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83847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72EDE1-7C5C-8CB6-8550-2510450C2125}"/>
              </a:ext>
            </a:extLst>
          </p:cNvPr>
          <p:cNvSpPr>
            <a:spLocks noGrp="1"/>
          </p:cNvSpPr>
          <p:nvPr>
            <p:ph type="title"/>
          </p:nvPr>
        </p:nvSpPr>
        <p:spPr/>
        <p:txBody>
          <a:bodyPr/>
          <a:lstStyle/>
          <a:p>
            <a:r>
              <a:rPr lang="de-AT" b="1"/>
              <a:t>3. Hör- &amp; Reflexionsübung </a:t>
            </a:r>
          </a:p>
        </p:txBody>
      </p:sp>
      <p:sp>
        <p:nvSpPr>
          <p:cNvPr id="3" name="Inhaltsplatzhalter 2">
            <a:extLst>
              <a:ext uri="{FF2B5EF4-FFF2-40B4-BE49-F238E27FC236}">
                <a16:creationId xmlns:a16="http://schemas.microsoft.com/office/drawing/2014/main" id="{5E38315A-F561-E440-8B03-963E345AD084}"/>
              </a:ext>
            </a:extLst>
          </p:cNvPr>
          <p:cNvSpPr>
            <a:spLocks noGrp="1"/>
          </p:cNvSpPr>
          <p:nvPr>
            <p:ph idx="1"/>
          </p:nvPr>
        </p:nvSpPr>
        <p:spPr>
          <a:xfrm>
            <a:off x="581193" y="2195374"/>
            <a:ext cx="11029615" cy="3096400"/>
          </a:xfrm>
        </p:spPr>
        <p:txBody>
          <a:bodyPr>
            <a:normAutofit/>
          </a:bodyPr>
          <a:lstStyle/>
          <a:p>
            <a:pPr marL="0" indent="0">
              <a:lnSpc>
                <a:spcPct val="150000"/>
              </a:lnSpc>
              <a:buNone/>
            </a:pPr>
            <a:r>
              <a:rPr lang="de-AT" sz="2000" b="1"/>
              <a:t>Tonaufnahme </a:t>
            </a:r>
          </a:p>
          <a:p>
            <a:pPr marL="0" indent="0">
              <a:lnSpc>
                <a:spcPct val="150000"/>
              </a:lnSpc>
              <a:buNone/>
            </a:pPr>
            <a:r>
              <a:rPr lang="de-AT" sz="2000"/>
              <a:t>In der folgenden Tonaufnahme werden euch Reflexionsfragen zu bestimmten Sachverhalten gestellt. Die Tonaufnahme wurde so konzipiert, dass du ohne Unterbrechung der Aufnahme 3 Minuten zur Beantwortung jeder Frage Zeit hast. Du kannst die Fragen stichwortartig oder auch in ganzen Sätzen beantworten. Wichtig ist, dass du dich am Ende der Übung an deine Gedankengänge erinnerst. </a:t>
            </a:r>
          </a:p>
        </p:txBody>
      </p:sp>
      <p:pic>
        <p:nvPicPr>
          <p:cNvPr id="4" name="Audio Homophobie">
            <a:hlinkClick r:id="" action="ppaction://media"/>
            <a:extLst>
              <a:ext uri="{FF2B5EF4-FFF2-40B4-BE49-F238E27FC236}">
                <a16:creationId xmlns:a16="http://schemas.microsoft.com/office/drawing/2014/main" id="{E64F4597-19A8-BEF8-4FC3-D3E7DAE9F2A4}"/>
              </a:ext>
            </a:extLst>
          </p:cNvPr>
          <p:cNvPicPr>
            <a:picLocks noChangeAspect="1"/>
          </p:cNvPicPr>
          <p:nvPr>
            <a:audioFile r:link="rId2"/>
            <p:extLst>
              <p:ext uri="{DAA4B4D4-6D71-4841-9C94-3DE7FCFB9230}">
                <p14:media xmlns:p14="http://schemas.microsoft.com/office/powerpoint/2010/main" r:embed="rId1"/>
              </p:ext>
            </p:extLst>
          </p:nvPr>
        </p:nvPicPr>
        <p:blipFill>
          <a:blip r:embed="rId4">
            <a:duotone>
              <a:prstClr val="black"/>
              <a:schemeClr val="accent5">
                <a:tint val="45000"/>
                <a:satMod val="400000"/>
              </a:schemeClr>
            </a:duotone>
          </a:blip>
          <a:stretch>
            <a:fillRect/>
          </a:stretch>
        </p:blipFill>
        <p:spPr>
          <a:xfrm>
            <a:off x="581192" y="5343423"/>
            <a:ext cx="855537" cy="855537"/>
          </a:xfrm>
          <a:prstGeom prst="rect">
            <a:avLst/>
          </a:prstGeom>
          <a:noFill/>
          <a:ln>
            <a:noFill/>
          </a:ln>
        </p:spPr>
      </p:pic>
    </p:spTree>
    <p:extLst>
      <p:ext uri="{BB962C8B-B14F-4D97-AF65-F5344CB8AC3E}">
        <p14:creationId xmlns:p14="http://schemas.microsoft.com/office/powerpoint/2010/main" val="64946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5980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9A8A02-EDD2-D2D6-800F-E3F5CF28A575}"/>
              </a:ext>
            </a:extLst>
          </p:cNvPr>
          <p:cNvSpPr>
            <a:spLocks noGrp="1"/>
          </p:cNvSpPr>
          <p:nvPr>
            <p:ph type="title"/>
          </p:nvPr>
        </p:nvSpPr>
        <p:spPr>
          <a:xfrm>
            <a:off x="581192" y="702156"/>
            <a:ext cx="11029616" cy="1013800"/>
          </a:xfrm>
        </p:spPr>
        <p:txBody>
          <a:bodyPr>
            <a:normAutofit/>
          </a:bodyPr>
          <a:lstStyle/>
          <a:p>
            <a:r>
              <a:rPr lang="de-AT" b="1"/>
              <a:t>3. Hör- &amp; Reflexionsübung </a:t>
            </a:r>
          </a:p>
        </p:txBody>
      </p:sp>
      <p:sp>
        <p:nvSpPr>
          <p:cNvPr id="3" name="Inhaltsplatzhalter 2">
            <a:extLst>
              <a:ext uri="{FF2B5EF4-FFF2-40B4-BE49-F238E27FC236}">
                <a16:creationId xmlns:a16="http://schemas.microsoft.com/office/drawing/2014/main" id="{C1B19E08-1AF5-26FB-FECB-64813DDDE195}"/>
              </a:ext>
            </a:extLst>
          </p:cNvPr>
          <p:cNvSpPr>
            <a:spLocks noGrp="1"/>
          </p:cNvSpPr>
          <p:nvPr>
            <p:ph idx="1"/>
          </p:nvPr>
        </p:nvSpPr>
        <p:spPr>
          <a:xfrm>
            <a:off x="581192" y="2180496"/>
            <a:ext cx="8396714" cy="4395668"/>
          </a:xfrm>
        </p:spPr>
        <p:txBody>
          <a:bodyPr>
            <a:normAutofit/>
          </a:bodyPr>
          <a:lstStyle/>
          <a:p>
            <a:pPr marL="0" indent="0">
              <a:lnSpc>
                <a:spcPct val="150000"/>
              </a:lnSpc>
              <a:buNone/>
            </a:pPr>
            <a:r>
              <a:rPr lang="de-AT" b="1"/>
              <a:t>Anonyme Diskussion zu den Reflexionsfragen </a:t>
            </a:r>
          </a:p>
          <a:p>
            <a:pPr>
              <a:lnSpc>
                <a:spcPct val="150000"/>
              </a:lnSpc>
            </a:pPr>
            <a:r>
              <a:rPr lang="de-AT"/>
              <a:t>Schreibe deine Reflexionen anonymisiert in ein </a:t>
            </a:r>
            <a:r>
              <a:rPr lang="de-AT" err="1"/>
              <a:t>Padlet</a:t>
            </a:r>
            <a:r>
              <a:rPr lang="de-AT"/>
              <a:t> (oder ähnliches). </a:t>
            </a:r>
          </a:p>
          <a:p>
            <a:pPr>
              <a:lnSpc>
                <a:spcPct val="150000"/>
              </a:lnSpc>
            </a:pPr>
            <a:r>
              <a:rPr lang="de-AT"/>
              <a:t>Suche dir zwei Reflexionen deiner </a:t>
            </a:r>
            <a:r>
              <a:rPr lang="de-AT" err="1"/>
              <a:t>Mitschüler:innen</a:t>
            </a:r>
            <a:r>
              <a:rPr lang="de-AT"/>
              <a:t> aus und kommentiere deine Gedanken zu diesen Reflexionen. Die Kommentare sollen nachvollziehbar sein. Du kannst auch Fragen an die </a:t>
            </a:r>
            <a:r>
              <a:rPr lang="de-AT" err="1"/>
              <a:t>Verfasser:innen</a:t>
            </a:r>
            <a:r>
              <a:rPr lang="de-AT"/>
              <a:t> stellen. </a:t>
            </a:r>
          </a:p>
          <a:p>
            <a:pPr>
              <a:lnSpc>
                <a:spcPct val="150000"/>
              </a:lnSpc>
            </a:pPr>
            <a:endParaRPr lang="de-AT"/>
          </a:p>
          <a:p>
            <a:pPr marL="0" indent="0">
              <a:lnSpc>
                <a:spcPct val="150000"/>
              </a:lnSpc>
              <a:buNone/>
            </a:pPr>
            <a:r>
              <a:rPr lang="de-AT" b="1"/>
              <a:t>ACHTUNG:  </a:t>
            </a:r>
            <a:r>
              <a:rPr lang="de-AT"/>
              <a:t>Auch bei Meinungsverschiedenheiten sollten die Kommentare respektvoll und überlegt verfasst werden.  </a:t>
            </a:r>
          </a:p>
          <a:p>
            <a:pPr marL="0" indent="0">
              <a:buNone/>
            </a:pPr>
            <a:endParaRPr lang="de-AT"/>
          </a:p>
        </p:txBody>
      </p:sp>
      <p:pic>
        <p:nvPicPr>
          <p:cNvPr id="3076" name="Picture 4" descr="500+ kostenlose Anonymous und Anonym-Bilder - Pixabay">
            <a:extLst>
              <a:ext uri="{FF2B5EF4-FFF2-40B4-BE49-F238E27FC236}">
                <a16:creationId xmlns:a16="http://schemas.microsoft.com/office/drawing/2014/main" id="{7ED02B95-BA57-3375-D062-95F497A2DF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991" r="9244" b="3"/>
          <a:stretch/>
        </p:blipFill>
        <p:spPr bwMode="auto">
          <a:xfrm>
            <a:off x="8977906" y="2768326"/>
            <a:ext cx="2632902" cy="3220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2344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72" name="Rectangle 2071">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4" name="Rectangle 2073">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B95228E-27E2-3876-8938-1E8EF14137CC}"/>
              </a:ext>
            </a:extLst>
          </p:cNvPr>
          <p:cNvSpPr>
            <a:spLocks noGrp="1"/>
          </p:cNvSpPr>
          <p:nvPr>
            <p:ph type="title"/>
          </p:nvPr>
        </p:nvSpPr>
        <p:spPr>
          <a:xfrm>
            <a:off x="959157" y="1113764"/>
            <a:ext cx="3269749" cy="4624327"/>
          </a:xfrm>
        </p:spPr>
        <p:txBody>
          <a:bodyPr vert="horz" lIns="91440" tIns="45720" rIns="91440" bIns="45720" rtlCol="0" anchor="ctr">
            <a:normAutofit/>
          </a:bodyPr>
          <a:lstStyle/>
          <a:p>
            <a:r>
              <a:rPr lang="de-AT" sz="2400">
                <a:solidFill>
                  <a:srgbClr val="FFFFFF"/>
                </a:solidFill>
              </a:rPr>
              <a:t>4. Bildervergleich </a:t>
            </a:r>
          </a:p>
        </p:txBody>
      </p:sp>
      <p:sp>
        <p:nvSpPr>
          <p:cNvPr id="3" name="Inhaltsplatzhalter 2">
            <a:extLst>
              <a:ext uri="{FF2B5EF4-FFF2-40B4-BE49-F238E27FC236}">
                <a16:creationId xmlns:a16="http://schemas.microsoft.com/office/drawing/2014/main" id="{7059988E-04F3-4C29-3B47-B74133CDD285}"/>
              </a:ext>
            </a:extLst>
          </p:cNvPr>
          <p:cNvSpPr>
            <a:spLocks noGrp="1"/>
          </p:cNvSpPr>
          <p:nvPr>
            <p:ph idx="1"/>
          </p:nvPr>
        </p:nvSpPr>
        <p:spPr>
          <a:xfrm>
            <a:off x="5155905" y="485678"/>
            <a:ext cx="6108179" cy="5888772"/>
          </a:xfrm>
        </p:spPr>
        <p:txBody>
          <a:bodyPr anchor="ctr">
            <a:normAutofit fontScale="92500" lnSpcReduction="10000"/>
          </a:bodyPr>
          <a:lstStyle/>
          <a:p>
            <a:pPr marL="0" indent="0">
              <a:lnSpc>
                <a:spcPct val="150000"/>
              </a:lnSpc>
              <a:buNone/>
            </a:pPr>
            <a:r>
              <a:rPr lang="de-AT" sz="2000"/>
              <a:t>Auf der folgenden Folie wirst du zwei Bilder sehen. Bearbeite dazu folgende Aufgaben. </a:t>
            </a:r>
          </a:p>
          <a:p>
            <a:pPr marL="342900" indent="-342900">
              <a:lnSpc>
                <a:spcPct val="150000"/>
              </a:lnSpc>
              <a:buFont typeface="+mj-lt"/>
              <a:buAutoNum type="arabicPeriod"/>
            </a:pPr>
            <a:r>
              <a:rPr lang="de-AT" sz="2000"/>
              <a:t>Was siehst du? </a:t>
            </a:r>
          </a:p>
          <a:p>
            <a:pPr marL="342900" indent="-342900">
              <a:lnSpc>
                <a:spcPct val="150000"/>
              </a:lnSpc>
              <a:buFont typeface="+mj-lt"/>
              <a:buAutoNum type="arabicPeriod"/>
            </a:pPr>
            <a:r>
              <a:rPr lang="de-AT" sz="2000"/>
              <a:t>Beschreibe die Kleidung der beiden Personen. </a:t>
            </a:r>
          </a:p>
          <a:p>
            <a:pPr marL="342900" indent="-342900">
              <a:lnSpc>
                <a:spcPct val="150000"/>
              </a:lnSpc>
              <a:buFont typeface="+mj-lt"/>
              <a:buAutoNum type="arabicPeriod"/>
            </a:pPr>
            <a:r>
              <a:rPr lang="de-AT" sz="2000"/>
              <a:t>Kennst du die beiden Personen?</a:t>
            </a:r>
          </a:p>
          <a:p>
            <a:pPr marL="342900" indent="-342900">
              <a:lnSpc>
                <a:spcPct val="150000"/>
              </a:lnSpc>
              <a:buFont typeface="+mj-lt"/>
              <a:buAutoNum type="arabicPeriod"/>
            </a:pPr>
            <a:r>
              <a:rPr lang="de-AT" sz="2000"/>
              <a:t>Recherchiere über unterschiedliche Kulturen, wo Männer auch vermeintlich „weibliche“ Kleidung (Kleider, Röcke,…) tragen. Versuche auch den kulturellen/gesellschaftlichen Hintergrund zu erfassen. </a:t>
            </a:r>
          </a:p>
          <a:p>
            <a:pPr marL="342900" indent="-342900">
              <a:lnSpc>
                <a:spcPct val="150000"/>
              </a:lnSpc>
              <a:buFont typeface="+mj-lt"/>
              <a:buAutoNum type="arabicPeriod"/>
            </a:pPr>
            <a:r>
              <a:rPr lang="de-AT" sz="2000"/>
              <a:t>Versetze dich in die Lage eines Mannes und überlege dir, weshalb du einen Rock anziehen würdest und warum nicht. Begründe deine Überlegungen. </a:t>
            </a:r>
          </a:p>
          <a:p>
            <a:pPr marL="342900" indent="-342900">
              <a:buFont typeface="+mj-lt"/>
              <a:buAutoNum type="arabicPeriod"/>
            </a:pPr>
            <a:endParaRPr lang="de-AT"/>
          </a:p>
        </p:txBody>
      </p:sp>
    </p:spTree>
    <p:extLst>
      <p:ext uri="{BB962C8B-B14F-4D97-AF65-F5344CB8AC3E}">
        <p14:creationId xmlns:p14="http://schemas.microsoft.com/office/powerpoint/2010/main" val="3739340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7886309-8F28-488F-8BA9-0BF7494C8D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0D5ABE4-8A47-4A84-9DB4-CCB7A3D422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537156" cy="5897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Grafik 1" descr="Ein Bild, das Gras, Kleidung, Person, Himmel enthält.&#10;&#10;Automatisch generierte Beschreibung">
            <a:extLst>
              <a:ext uri="{FF2B5EF4-FFF2-40B4-BE49-F238E27FC236}">
                <a16:creationId xmlns:a16="http://schemas.microsoft.com/office/drawing/2014/main" id="{BB09CED9-3C0D-D976-0DAA-CC33175370A7}"/>
              </a:ext>
            </a:extLst>
          </p:cNvPr>
          <p:cNvPicPr>
            <a:picLocks noChangeAspect="1"/>
          </p:cNvPicPr>
          <p:nvPr/>
        </p:nvPicPr>
        <p:blipFill>
          <a:blip r:embed="rId3"/>
          <a:stretch>
            <a:fillRect/>
          </a:stretch>
        </p:blipFill>
        <p:spPr>
          <a:xfrm>
            <a:off x="1307676" y="643467"/>
            <a:ext cx="3871890" cy="5571066"/>
          </a:xfrm>
          <a:prstGeom prst="rect">
            <a:avLst/>
          </a:prstGeom>
        </p:spPr>
      </p:pic>
      <p:sp>
        <p:nvSpPr>
          <p:cNvPr id="13" name="Rectangle 12">
            <a:extLst>
              <a:ext uri="{FF2B5EF4-FFF2-40B4-BE49-F238E27FC236}">
                <a16:creationId xmlns:a16="http://schemas.microsoft.com/office/drawing/2014/main" id="{D8EB06DC-2D36-4101-B5B2-45B5B1EEC5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5035" y="480060"/>
            <a:ext cx="5531569" cy="5897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fik 2" descr="Ein Bild, das Person, Kleidung, Schuhwerk, Mann enthält.&#10;&#10;Automatisch generierte Beschreibung">
            <a:extLst>
              <a:ext uri="{FF2B5EF4-FFF2-40B4-BE49-F238E27FC236}">
                <a16:creationId xmlns:a16="http://schemas.microsoft.com/office/drawing/2014/main" id="{6833C53C-6529-6FB9-1C5F-4A5D68EA0D74}"/>
              </a:ext>
            </a:extLst>
          </p:cNvPr>
          <p:cNvPicPr>
            <a:picLocks noChangeAspect="1"/>
          </p:cNvPicPr>
          <p:nvPr/>
        </p:nvPicPr>
        <p:blipFill>
          <a:blip r:embed="rId4"/>
          <a:stretch>
            <a:fillRect/>
          </a:stretch>
        </p:blipFill>
        <p:spPr>
          <a:xfrm>
            <a:off x="6990841" y="643467"/>
            <a:ext cx="3913673" cy="5571066"/>
          </a:xfrm>
          <a:prstGeom prst="rect">
            <a:avLst/>
          </a:prstGeom>
        </p:spPr>
      </p:pic>
    </p:spTree>
    <p:extLst>
      <p:ext uri="{BB962C8B-B14F-4D97-AF65-F5344CB8AC3E}">
        <p14:creationId xmlns:p14="http://schemas.microsoft.com/office/powerpoint/2010/main" val="3404909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8">
            <a:extLst>
              <a:ext uri="{FF2B5EF4-FFF2-40B4-BE49-F238E27FC236}">
                <a16:creationId xmlns:a16="http://schemas.microsoft.com/office/drawing/2014/main" id="{7A1EB241-0852-428A-8A50-67737CA93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sp>
        <p:nvSpPr>
          <p:cNvPr id="22" name="Rectangle 10">
            <a:extLst>
              <a:ext uri="{FF2B5EF4-FFF2-40B4-BE49-F238E27FC236}">
                <a16:creationId xmlns:a16="http://schemas.microsoft.com/office/drawing/2014/main" id="{7A23EDC2-E1E5-4C5D-9C74-714516AF52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sp>
        <p:nvSpPr>
          <p:cNvPr id="24" name="Rectangle 12">
            <a:extLst>
              <a:ext uri="{FF2B5EF4-FFF2-40B4-BE49-F238E27FC236}">
                <a16:creationId xmlns:a16="http://schemas.microsoft.com/office/drawing/2014/main" id="{B2781548-0E4F-4401-A909-82EDF50DBE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sp>
        <p:nvSpPr>
          <p:cNvPr id="25" name="Rectangle 14">
            <a:extLst>
              <a:ext uri="{FF2B5EF4-FFF2-40B4-BE49-F238E27FC236}">
                <a16:creationId xmlns:a16="http://schemas.microsoft.com/office/drawing/2014/main" id="{C61FDE54-4204-4D08-A7FE-3ADFDAE64C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sp useBgFill="1">
        <p:nvSpPr>
          <p:cNvPr id="26" name="Rectangle 16">
            <a:extLst>
              <a:ext uri="{FF2B5EF4-FFF2-40B4-BE49-F238E27FC236}">
                <a16:creationId xmlns:a16="http://schemas.microsoft.com/office/drawing/2014/main" id="{B50AF7FF-0BB3-4D42-87AF-2FAC462977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8640"/>
            <a:ext cx="12192000"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F02C26E-7EB2-4808-9497-CB1627FEDC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614407"/>
            <a:ext cx="7507794"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de-AT"/>
          </a:p>
        </p:txBody>
      </p:sp>
      <p:pic>
        <p:nvPicPr>
          <p:cNvPr id="4" name="Picture 2" descr="Menschen Die Berliner Mauer Kuss - Kostenloses Foto auf Pixabay - Pixabay">
            <a:extLst>
              <a:ext uri="{FF2B5EF4-FFF2-40B4-BE49-F238E27FC236}">
                <a16:creationId xmlns:a16="http://schemas.microsoft.com/office/drawing/2014/main" id="{C96CB93D-FFCA-8083-651C-0BC796C8692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71578" y="821659"/>
            <a:ext cx="3287895" cy="2465921"/>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6FCD3A50-A981-447A-B92E-805F814725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4391" y="641102"/>
            <a:ext cx="3695019" cy="282703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Régis Bossus historisches Bild: Der innige Bruderkuss zwischen Leonid Breschnew und Erich Honecker.">
            <a:extLst>
              <a:ext uri="{FF2B5EF4-FFF2-40B4-BE49-F238E27FC236}">
                <a16:creationId xmlns:a16="http://schemas.microsoft.com/office/drawing/2014/main" id="{75B4DB54-968A-06A5-FF15-62F00E63585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57150" y="3708180"/>
            <a:ext cx="3282087" cy="2535413"/>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ADFB5F11-83FD-42E2-BABD-CAD7B27DF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5134" y="3557674"/>
            <a:ext cx="3695019" cy="282703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2053">
            <a:extLst>
              <a:ext uri="{FF2B5EF4-FFF2-40B4-BE49-F238E27FC236}">
                <a16:creationId xmlns:a16="http://schemas.microsoft.com/office/drawing/2014/main" id="{9AF6AD29-F076-6EBB-CF22-4EE2B3FB0DD5}"/>
              </a:ext>
            </a:extLst>
          </p:cNvPr>
          <p:cNvSpPr txBox="1">
            <a:spLocks/>
          </p:cNvSpPr>
          <p:nvPr/>
        </p:nvSpPr>
        <p:spPr>
          <a:xfrm>
            <a:off x="4401849" y="2180496"/>
            <a:ext cx="7208957" cy="4045683"/>
          </a:xfrm>
          <a:prstGeom prst="rect">
            <a:avLst/>
          </a:prstGeom>
        </p:spPr>
        <p:txBody>
          <a:bodyPr vert="horz" lIns="91440" tIns="45720" rIns="91440" bIns="45720" rtlCol="0" anchor="ctr">
            <a:normAutofit fontScale="92500" lnSpcReduction="20000"/>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457200" indent="-457200">
              <a:lnSpc>
                <a:spcPct val="150000"/>
              </a:lnSpc>
              <a:buFont typeface="+mj-lt"/>
              <a:buAutoNum type="arabicPeriod"/>
            </a:pPr>
            <a:r>
              <a:rPr lang="de-AT" sz="2400"/>
              <a:t>Was siehst du auf dieser Abbildung? </a:t>
            </a:r>
          </a:p>
          <a:p>
            <a:pPr marL="781200" lvl="1" indent="-457200">
              <a:lnSpc>
                <a:spcPct val="150000"/>
              </a:lnSpc>
              <a:buFont typeface="+mj-lt"/>
              <a:buAutoNum type="alphaLcParenR"/>
            </a:pPr>
            <a:r>
              <a:rPr lang="de-AT" sz="2000"/>
              <a:t>Beschreibe die Kleidung?</a:t>
            </a:r>
          </a:p>
          <a:p>
            <a:pPr marL="781200" lvl="1" indent="-457200">
              <a:lnSpc>
                <a:spcPct val="150000"/>
              </a:lnSpc>
              <a:buFont typeface="+mj-lt"/>
              <a:buAutoNum type="alphaLcParenR"/>
            </a:pPr>
            <a:r>
              <a:rPr lang="de-AT" sz="2000"/>
              <a:t>Warum ist das Bild schwarz – weiß?</a:t>
            </a:r>
          </a:p>
          <a:p>
            <a:pPr marL="781200" lvl="1" indent="-457200">
              <a:lnSpc>
                <a:spcPct val="150000"/>
              </a:lnSpc>
              <a:buFont typeface="+mj-lt"/>
              <a:buAutoNum type="alphaLcParenR"/>
            </a:pPr>
            <a:r>
              <a:rPr lang="de-AT" sz="2000"/>
              <a:t>Was siehst du im Hintergrund?</a:t>
            </a:r>
          </a:p>
          <a:p>
            <a:pPr marL="457200" indent="-457200">
              <a:lnSpc>
                <a:spcPct val="150000"/>
              </a:lnSpc>
              <a:buFont typeface="+mj-lt"/>
              <a:buAutoNum type="arabicPeriod"/>
            </a:pPr>
            <a:r>
              <a:rPr lang="de-AT" sz="2400"/>
              <a:t>Wer sind diese zwei Personen? </a:t>
            </a:r>
          </a:p>
          <a:p>
            <a:pPr marL="457200" indent="-457200">
              <a:lnSpc>
                <a:spcPct val="150000"/>
              </a:lnSpc>
              <a:buFont typeface="+mj-lt"/>
              <a:buAutoNum type="arabicPeriod"/>
            </a:pPr>
            <a:r>
              <a:rPr lang="de-AT" sz="2400"/>
              <a:t>Wie alt sind die Personen? </a:t>
            </a:r>
          </a:p>
          <a:p>
            <a:pPr marL="457200" indent="-457200">
              <a:lnSpc>
                <a:spcPct val="150000"/>
              </a:lnSpc>
              <a:buFont typeface="+mj-lt"/>
              <a:buAutoNum type="arabicPeriod"/>
            </a:pPr>
            <a:r>
              <a:rPr lang="de-AT" sz="2400"/>
              <a:t>Warum küssen sich die zwei Personen? </a:t>
            </a:r>
          </a:p>
          <a:p>
            <a:endParaRPr lang="en-US"/>
          </a:p>
        </p:txBody>
      </p:sp>
      <p:sp>
        <p:nvSpPr>
          <p:cNvPr id="6" name="Textfeld 5">
            <a:extLst>
              <a:ext uri="{FF2B5EF4-FFF2-40B4-BE49-F238E27FC236}">
                <a16:creationId xmlns:a16="http://schemas.microsoft.com/office/drawing/2014/main" id="{EB674343-5FAA-A24F-4243-A585064BEC57}"/>
              </a:ext>
            </a:extLst>
          </p:cNvPr>
          <p:cNvSpPr txBox="1"/>
          <p:nvPr/>
        </p:nvSpPr>
        <p:spPr>
          <a:xfrm>
            <a:off x="4656735" y="916668"/>
            <a:ext cx="3031599" cy="584775"/>
          </a:xfrm>
          <a:prstGeom prst="rect">
            <a:avLst/>
          </a:prstGeom>
          <a:noFill/>
        </p:spPr>
        <p:txBody>
          <a:bodyPr wrap="none" rtlCol="0">
            <a:spAutoFit/>
          </a:bodyPr>
          <a:lstStyle/>
          <a:p>
            <a:r>
              <a:rPr lang="de-AT" sz="3200">
                <a:solidFill>
                  <a:schemeClr val="bg1"/>
                </a:solidFill>
              </a:rPr>
              <a:t>5. BILDANALYSE</a:t>
            </a:r>
          </a:p>
        </p:txBody>
      </p:sp>
    </p:spTree>
    <p:extLst>
      <p:ext uri="{BB962C8B-B14F-4D97-AF65-F5344CB8AC3E}">
        <p14:creationId xmlns:p14="http://schemas.microsoft.com/office/powerpoint/2010/main" val="583053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8ADDF2-A76B-92A9-4110-55DDB58D641B}"/>
              </a:ext>
            </a:extLst>
          </p:cNvPr>
          <p:cNvSpPr>
            <a:spLocks noGrp="1"/>
          </p:cNvSpPr>
          <p:nvPr>
            <p:ph type="title"/>
          </p:nvPr>
        </p:nvSpPr>
        <p:spPr/>
        <p:txBody>
          <a:bodyPr/>
          <a:lstStyle/>
          <a:p>
            <a:r>
              <a:rPr lang="de-AT"/>
              <a:t>4.  Empfehlung zur Vertiefung - Sex </a:t>
            </a:r>
            <a:r>
              <a:rPr lang="de-AT" err="1"/>
              <a:t>education</a:t>
            </a:r>
            <a:r>
              <a:rPr lang="de-AT"/>
              <a:t> </a:t>
            </a:r>
          </a:p>
        </p:txBody>
      </p:sp>
      <p:pic>
        <p:nvPicPr>
          <p:cNvPr id="1030" name="Picture 6" descr="Sex Education&quot;: Recap-Video zur dritten Staffel des Netflix-Erfolgs -  Finale Staffel startet am Donnerstag – TV Wunschliste">
            <a:extLst>
              <a:ext uri="{FF2B5EF4-FFF2-40B4-BE49-F238E27FC236}">
                <a16:creationId xmlns:a16="http://schemas.microsoft.com/office/drawing/2014/main" id="{389B6D94-CF01-0101-8FB6-056D105E08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5191" y="2239944"/>
            <a:ext cx="8761615" cy="35594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91456"/>
      </p:ext>
    </p:extLst>
  </p:cSld>
  <p:clrMapOvr>
    <a:masterClrMapping/>
  </p:clrMapOvr>
</p:sld>
</file>

<file path=ppt/theme/theme1.xml><?xml version="1.0" encoding="utf-8"?>
<a:theme xmlns:a="http://schemas.openxmlformats.org/drawingml/2006/main" name="Dividende">
  <a:themeElements>
    <a:clrScheme name="Dividende">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e">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e">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{E1724C03-E5D7-874A-AF18-0A2CFF6BB3AB}tf10001123</Template>
  <TotalTime>0</TotalTime>
  <Application>Microsoft Office PowerPoint</Application>
  <PresentationFormat>Widescreen</PresentationFormat>
  <Slides>8</Slides>
  <Notes>1</Notes>
  <HiddenSlides>0</HiddenSlide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Dividende</vt:lpstr>
      <vt:lpstr>Homophobie in der Schule</vt:lpstr>
      <vt:lpstr>2. Begrifflichkeiten &amp; Definitionen </vt:lpstr>
      <vt:lpstr>3. Hör- &amp; Reflexionsübung </vt:lpstr>
      <vt:lpstr>3. Hör- &amp; Reflexionsübung </vt:lpstr>
      <vt:lpstr>4. Bildervergleich </vt:lpstr>
      <vt:lpstr>PowerPoint Presentation</vt:lpstr>
      <vt:lpstr>PowerPoint Presentation</vt:lpstr>
      <vt:lpstr>4.  Empfehlung zur Vertiefung - Sex education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Homophobie</dc:title>
  <dc:creator>Marlies MACHOLD</dc:creator>
  <cp:revision>1</cp:revision>
  <dcterms:created xsi:type="dcterms:W3CDTF">2023-12-27T14:45:59Z</dcterms:created>
  <dcterms:modified xsi:type="dcterms:W3CDTF">2024-01-14T11:10:25Z</dcterms:modified>
</cp:coreProperties>
</file>