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68" y="-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72B6A-9706-4472-90B4-0CFC48E15B8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A501B34-D852-40E6-90CF-90D72C415801}">
      <dgm:prSet phldrT="[Text]" custT="1"/>
      <dgm:spPr/>
      <dgm:t>
        <a:bodyPr/>
        <a:lstStyle/>
        <a:p>
          <a:r>
            <a:rPr lang="de-AT" sz="2000" b="1" dirty="0"/>
            <a:t>Projektideen einreichen</a:t>
          </a:r>
          <a:endParaRPr lang="de-DE" sz="2000" b="1" dirty="0"/>
        </a:p>
      </dgm:t>
    </dgm:pt>
    <dgm:pt modelId="{ABAEEC97-D2BD-496C-A110-C2C2CE841BF5}" type="parTrans" cxnId="{7CD5AAE5-ADE6-416E-85F5-92A7DF70CA5F}">
      <dgm:prSet/>
      <dgm:spPr/>
      <dgm:t>
        <a:bodyPr/>
        <a:lstStyle/>
        <a:p>
          <a:endParaRPr lang="de-DE" sz="1600"/>
        </a:p>
      </dgm:t>
    </dgm:pt>
    <dgm:pt modelId="{5601ABB7-F108-4E35-AA96-8D69F184EF23}" type="sibTrans" cxnId="{7CD5AAE5-ADE6-416E-85F5-92A7DF70CA5F}">
      <dgm:prSet custT="1"/>
      <dgm:spPr/>
      <dgm:t>
        <a:bodyPr/>
        <a:lstStyle/>
        <a:p>
          <a:endParaRPr lang="de-DE" sz="1600"/>
        </a:p>
      </dgm:t>
    </dgm:pt>
    <dgm:pt modelId="{A29D806C-F21C-4647-AC63-8EDC4E8C80D5}">
      <dgm:prSet phldrT="[Text]" custT="1"/>
      <dgm:spPr/>
      <dgm:t>
        <a:bodyPr/>
        <a:lstStyle/>
        <a:p>
          <a:pPr marL="182563" indent="0"/>
          <a:r>
            <a:rPr lang="de-AT" sz="2000" b="1" dirty="0"/>
            <a:t>Projekte vorstellen u. Kooperationen bilden</a:t>
          </a:r>
          <a:endParaRPr lang="de-DE" sz="2000" b="1" dirty="0"/>
        </a:p>
      </dgm:t>
    </dgm:pt>
    <dgm:pt modelId="{CCD5CF10-8D55-4BA2-9175-D5CFD136E8A7}" type="parTrans" cxnId="{643F236C-5EDB-4AF9-AFA9-5199B45D0A67}">
      <dgm:prSet/>
      <dgm:spPr/>
      <dgm:t>
        <a:bodyPr/>
        <a:lstStyle/>
        <a:p>
          <a:endParaRPr lang="de-DE" sz="1600"/>
        </a:p>
      </dgm:t>
    </dgm:pt>
    <dgm:pt modelId="{7CB5B6D4-1C0F-48AF-AB98-0086E6CAAE4C}" type="sibTrans" cxnId="{643F236C-5EDB-4AF9-AFA9-5199B45D0A67}">
      <dgm:prSet custT="1"/>
      <dgm:spPr/>
      <dgm:t>
        <a:bodyPr/>
        <a:lstStyle/>
        <a:p>
          <a:endParaRPr lang="de-DE" sz="1600"/>
        </a:p>
      </dgm:t>
    </dgm:pt>
    <dgm:pt modelId="{ADCA2CA0-6FFD-49CD-A427-BF200DBCE92A}">
      <dgm:prSet phldrT="[Text]" custT="1"/>
      <dgm:spPr/>
      <dgm:t>
        <a:bodyPr/>
        <a:lstStyle/>
        <a:p>
          <a:r>
            <a:rPr lang="de-AT" sz="1600" dirty="0"/>
            <a:t>im DUH Lab „</a:t>
          </a:r>
          <a:r>
            <a:rPr lang="de-AT" sz="1600" dirty="0" err="1"/>
            <a:t>exploring</a:t>
          </a:r>
          <a:r>
            <a:rPr lang="de-AT" sz="1600" dirty="0"/>
            <a:t> </a:t>
          </a:r>
          <a:r>
            <a:rPr lang="de-AT" sz="1600" dirty="0" err="1"/>
            <a:t>tomorrow</a:t>
          </a:r>
          <a:r>
            <a:rPr lang="de-AT" sz="1600" dirty="0"/>
            <a:t>“</a:t>
          </a:r>
          <a:endParaRPr lang="de-DE" sz="1600" dirty="0"/>
        </a:p>
      </dgm:t>
    </dgm:pt>
    <dgm:pt modelId="{3C9C2536-93DE-4E40-BA17-1CE09BEA0238}" type="parTrans" cxnId="{46FCB031-12A2-4176-9BC4-7C635B21C7D2}">
      <dgm:prSet/>
      <dgm:spPr/>
      <dgm:t>
        <a:bodyPr/>
        <a:lstStyle/>
        <a:p>
          <a:endParaRPr lang="de-DE" sz="1600"/>
        </a:p>
      </dgm:t>
    </dgm:pt>
    <dgm:pt modelId="{74033B21-B74B-45A8-8BE9-ECCCD0A3F8E1}" type="sibTrans" cxnId="{46FCB031-12A2-4176-9BC4-7C635B21C7D2}">
      <dgm:prSet/>
      <dgm:spPr/>
      <dgm:t>
        <a:bodyPr/>
        <a:lstStyle/>
        <a:p>
          <a:endParaRPr lang="de-DE" sz="1600"/>
        </a:p>
      </dgm:t>
    </dgm:pt>
    <dgm:pt modelId="{01B9ABD7-8062-4F45-A01D-C9C8E6A18D71}">
      <dgm:prSet phldrT="[Text]" custT="1"/>
      <dgm:spPr/>
      <dgm:t>
        <a:bodyPr/>
        <a:lstStyle/>
        <a:p>
          <a:r>
            <a:rPr lang="de-AT" sz="2000" b="1" dirty="0"/>
            <a:t>Entscheidung für Pilotprojekt</a:t>
          </a:r>
          <a:endParaRPr lang="de-DE" sz="2000" b="1" dirty="0"/>
        </a:p>
      </dgm:t>
    </dgm:pt>
    <dgm:pt modelId="{64CF8A40-3F62-43BC-84E4-4762C92AD98E}" type="parTrans" cxnId="{ABE49F94-C285-4F09-982E-ED51A7F89B53}">
      <dgm:prSet/>
      <dgm:spPr/>
      <dgm:t>
        <a:bodyPr/>
        <a:lstStyle/>
        <a:p>
          <a:endParaRPr lang="de-DE" sz="1600"/>
        </a:p>
      </dgm:t>
    </dgm:pt>
    <dgm:pt modelId="{F9D3A306-80FF-4DE0-8B81-A7929378FFD6}" type="sibTrans" cxnId="{ABE49F94-C285-4F09-982E-ED51A7F89B53}">
      <dgm:prSet/>
      <dgm:spPr/>
      <dgm:t>
        <a:bodyPr/>
        <a:lstStyle/>
        <a:p>
          <a:endParaRPr lang="de-DE" sz="1600"/>
        </a:p>
      </dgm:t>
    </dgm:pt>
    <dgm:pt modelId="{9B8ACA68-9BED-44F8-9AC5-C86AC273E536}">
      <dgm:prSet phldrT="[Text]" custT="1"/>
      <dgm:spPr/>
      <dgm:t>
        <a:bodyPr/>
        <a:lstStyle/>
        <a:p>
          <a:r>
            <a:rPr lang="en-US" sz="1600" dirty="0" err="1"/>
            <a:t>im</a:t>
          </a:r>
          <a:r>
            <a:rPr lang="en-US" sz="1600" dirty="0"/>
            <a:t> DUH Lab „exploring tomorrow“</a:t>
          </a:r>
          <a:endParaRPr lang="de-DE" sz="1600" dirty="0"/>
        </a:p>
      </dgm:t>
    </dgm:pt>
    <dgm:pt modelId="{5BF8AF11-96D9-4D52-BF6E-CB318B7FF815}" type="parTrans" cxnId="{8AC370F2-4D3D-4EE6-98DE-FAC1E53114A0}">
      <dgm:prSet/>
      <dgm:spPr/>
      <dgm:t>
        <a:bodyPr/>
        <a:lstStyle/>
        <a:p>
          <a:endParaRPr lang="de-DE" sz="1600"/>
        </a:p>
      </dgm:t>
    </dgm:pt>
    <dgm:pt modelId="{8F6F93F7-DE6E-4BD3-895E-A83AEA319242}" type="sibTrans" cxnId="{8AC370F2-4D3D-4EE6-98DE-FAC1E53114A0}">
      <dgm:prSet/>
      <dgm:spPr/>
      <dgm:t>
        <a:bodyPr/>
        <a:lstStyle/>
        <a:p>
          <a:endParaRPr lang="de-DE" sz="1600"/>
        </a:p>
      </dgm:t>
    </dgm:pt>
    <dgm:pt modelId="{5B0B7635-EA10-4123-8C4A-82D285EE2CFB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ggf. support bei MRS</a:t>
          </a:r>
          <a:endParaRPr lang="de-DE" sz="1600" dirty="0"/>
        </a:p>
      </dgm:t>
    </dgm:pt>
    <dgm:pt modelId="{411DCA1C-A34B-4C15-8AB2-BA8270A50172}" type="parTrans" cxnId="{E3522DD7-5EE8-4948-B89D-99C49B588CF2}">
      <dgm:prSet/>
      <dgm:spPr/>
      <dgm:t>
        <a:bodyPr/>
        <a:lstStyle/>
        <a:p>
          <a:endParaRPr lang="de-DE"/>
        </a:p>
      </dgm:t>
    </dgm:pt>
    <dgm:pt modelId="{E45F4B68-5117-461B-A302-720E0F70530B}" type="sibTrans" cxnId="{E3522DD7-5EE8-4948-B89D-99C49B588CF2}">
      <dgm:prSet/>
      <dgm:spPr/>
      <dgm:t>
        <a:bodyPr/>
        <a:lstStyle/>
        <a:p>
          <a:endParaRPr lang="de-DE"/>
        </a:p>
      </dgm:t>
    </dgm:pt>
    <dgm:pt modelId="{F765E9ED-6A05-4EA1-B625-D8FF4B8190D1}">
      <dgm:prSet custT="1"/>
      <dgm:spPr/>
      <dgm:t>
        <a:bodyPr/>
        <a:lstStyle/>
        <a:p>
          <a:pPr>
            <a:buNone/>
          </a:pPr>
          <a:endParaRPr lang="de-DE" sz="1600" dirty="0" err="1"/>
        </a:p>
      </dgm:t>
    </dgm:pt>
    <dgm:pt modelId="{DC2739A6-6303-494D-8671-9C47B9324218}" type="parTrans" cxnId="{FB9A51DB-9F10-42D0-B82F-00B9ECE21539}">
      <dgm:prSet/>
      <dgm:spPr/>
      <dgm:t>
        <a:bodyPr/>
        <a:lstStyle/>
        <a:p>
          <a:endParaRPr lang="de-DE"/>
        </a:p>
      </dgm:t>
    </dgm:pt>
    <dgm:pt modelId="{B1086326-B449-464C-8428-03A140B6BD00}" type="sibTrans" cxnId="{FB9A51DB-9F10-42D0-B82F-00B9ECE21539}">
      <dgm:prSet/>
      <dgm:spPr/>
      <dgm:t>
        <a:bodyPr/>
        <a:lstStyle/>
        <a:p>
          <a:endParaRPr lang="de-DE"/>
        </a:p>
      </dgm:t>
    </dgm:pt>
    <dgm:pt modelId="{DE215E12-D46F-4996-9040-C0FB341B11D7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</a:p>
      </dgm:t>
    </dgm:pt>
    <dgm:pt modelId="{A9EC83E2-BDCF-4F53-A433-A8350DFD0422}" type="parTrans" cxnId="{133A0731-924C-4421-8B5F-D1EB1E144274}">
      <dgm:prSet/>
      <dgm:spPr/>
      <dgm:t>
        <a:bodyPr/>
        <a:lstStyle/>
        <a:p>
          <a:endParaRPr lang="de-DE"/>
        </a:p>
      </dgm:t>
    </dgm:pt>
    <dgm:pt modelId="{80823C84-0A45-4724-A970-AFB48119D534}" type="sibTrans" cxnId="{133A0731-924C-4421-8B5F-D1EB1E144274}">
      <dgm:prSet/>
      <dgm:spPr/>
      <dgm:t>
        <a:bodyPr/>
        <a:lstStyle/>
        <a:p>
          <a:endParaRPr lang="de-DE"/>
        </a:p>
      </dgm:t>
    </dgm:pt>
    <dgm:pt modelId="{E8D141AF-C77C-4354-A5D1-95168392715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AT" sz="1600" dirty="0" err="1"/>
            <a:t>Fazilitierung</a:t>
          </a:r>
          <a:r>
            <a:rPr lang="de-AT" sz="1600" dirty="0"/>
            <a:t> vor Ort</a:t>
          </a:r>
          <a:endParaRPr lang="de-DE" sz="1600" dirty="0"/>
        </a:p>
      </dgm:t>
    </dgm:pt>
    <dgm:pt modelId="{1AA29B71-9F93-4207-A923-72F6EDFD62D1}" type="parTrans" cxnId="{D8C143E9-504A-47E6-96D9-BDF593942E91}">
      <dgm:prSet/>
      <dgm:spPr/>
      <dgm:t>
        <a:bodyPr/>
        <a:lstStyle/>
        <a:p>
          <a:endParaRPr lang="de-DE"/>
        </a:p>
      </dgm:t>
    </dgm:pt>
    <dgm:pt modelId="{131D4662-19F6-4837-9D79-23A7D026A73E}" type="sibTrans" cxnId="{D8C143E9-504A-47E6-96D9-BDF593942E91}">
      <dgm:prSet/>
      <dgm:spPr/>
      <dgm:t>
        <a:bodyPr/>
        <a:lstStyle/>
        <a:p>
          <a:endParaRPr lang="de-DE"/>
        </a:p>
      </dgm:t>
    </dgm:pt>
    <dgm:pt modelId="{74D1CAF5-04C1-4312-94AE-1F4FA888FC77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</a:p>
      </dgm:t>
    </dgm:pt>
    <dgm:pt modelId="{6E383BE2-6210-4099-82C9-0EFEF4FEF295}" type="parTrans" cxnId="{6E9AB40B-3EDB-4E21-9229-60E9400ABEAA}">
      <dgm:prSet/>
      <dgm:spPr/>
      <dgm:t>
        <a:bodyPr/>
        <a:lstStyle/>
        <a:p>
          <a:endParaRPr lang="de-DE"/>
        </a:p>
      </dgm:t>
    </dgm:pt>
    <dgm:pt modelId="{FCFCF5A6-9570-457D-8BBB-246BD41A682E}" type="sibTrans" cxnId="{6E9AB40B-3EDB-4E21-9229-60E9400ABEAA}">
      <dgm:prSet/>
      <dgm:spPr/>
      <dgm:t>
        <a:bodyPr/>
        <a:lstStyle/>
        <a:p>
          <a:endParaRPr lang="de-DE"/>
        </a:p>
      </dgm:t>
    </dgm:pt>
    <dgm:pt modelId="{FD720444-C99B-4957-9446-9A5D0B893EDB}">
      <dgm:prSet custT="1"/>
      <dgm:spPr/>
      <dgm:t>
        <a:bodyPr/>
        <a:lstStyle/>
        <a:p>
          <a:pPr>
            <a:buNone/>
          </a:pPr>
          <a:endParaRPr lang="de-DE" sz="1600" dirty="0"/>
        </a:p>
      </dgm:t>
    </dgm:pt>
    <dgm:pt modelId="{A2488F1E-BE05-4891-BEE4-AF8BD0954042}" type="parTrans" cxnId="{DD034D56-470E-402B-9B8E-602171B7FA09}">
      <dgm:prSet/>
      <dgm:spPr/>
      <dgm:t>
        <a:bodyPr/>
        <a:lstStyle/>
        <a:p>
          <a:endParaRPr lang="de-DE"/>
        </a:p>
      </dgm:t>
    </dgm:pt>
    <dgm:pt modelId="{F9422119-D8FB-4467-B0C8-6E5E1F066402}" type="sibTrans" cxnId="{DD034D56-470E-402B-9B8E-602171B7FA09}">
      <dgm:prSet/>
      <dgm:spPr/>
      <dgm:t>
        <a:bodyPr/>
        <a:lstStyle/>
        <a:p>
          <a:endParaRPr lang="de-DE"/>
        </a:p>
      </dgm:t>
    </dgm:pt>
    <dgm:pt modelId="{ED9E8C08-3B99-433C-8965-903A4B623156}">
      <dgm:prSet phldrT="[Text]" custT="1"/>
      <dgm:spPr/>
      <dgm:t>
        <a:bodyPr/>
        <a:lstStyle/>
        <a:p>
          <a:r>
            <a:rPr lang="de-AT" sz="1600" dirty="0"/>
            <a:t>auf Basis Projektmanagement Summary Report (PMSR)</a:t>
          </a:r>
          <a:endParaRPr lang="de-DE" sz="1600" dirty="0"/>
        </a:p>
      </dgm:t>
    </dgm:pt>
    <dgm:pt modelId="{24E9ED83-0810-40B1-A8C9-057849520379}" type="parTrans" cxnId="{F698CED1-788D-4336-A7A7-0FB08E6E7070}">
      <dgm:prSet/>
      <dgm:spPr/>
      <dgm:t>
        <a:bodyPr/>
        <a:lstStyle/>
        <a:p>
          <a:endParaRPr lang="de-DE"/>
        </a:p>
      </dgm:t>
    </dgm:pt>
    <dgm:pt modelId="{47CC1FBF-8B11-41A6-A5C3-CEABEB8C64E8}" type="sibTrans" cxnId="{F698CED1-788D-4336-A7A7-0FB08E6E7070}">
      <dgm:prSet/>
      <dgm:spPr/>
      <dgm:t>
        <a:bodyPr/>
        <a:lstStyle/>
        <a:p>
          <a:endParaRPr lang="de-DE"/>
        </a:p>
      </dgm:t>
    </dgm:pt>
    <dgm:pt modelId="{18EA2474-2A28-48EB-BFE4-3CFBAE450B49}">
      <dgm:prSet custT="1"/>
      <dgm:spPr/>
      <dgm:t>
        <a:bodyPr/>
        <a:lstStyle/>
        <a:p>
          <a:r>
            <a:rPr lang="de-AT" sz="1600" dirty="0"/>
            <a:t>Benennung Begleitteam</a:t>
          </a:r>
          <a:endParaRPr lang="de-DE" sz="1600" dirty="0"/>
        </a:p>
      </dgm:t>
    </dgm:pt>
    <dgm:pt modelId="{65FCE676-93C6-4379-AC6B-B3623F390142}" type="parTrans" cxnId="{331C637F-4FF1-4478-BCCE-5F1E30E2D4B3}">
      <dgm:prSet/>
      <dgm:spPr/>
      <dgm:t>
        <a:bodyPr/>
        <a:lstStyle/>
        <a:p>
          <a:endParaRPr lang="de-DE"/>
        </a:p>
      </dgm:t>
    </dgm:pt>
    <dgm:pt modelId="{64EE9C03-ADF5-4B4A-8F61-2971C6F262F7}" type="sibTrans" cxnId="{331C637F-4FF1-4478-BCCE-5F1E30E2D4B3}">
      <dgm:prSet/>
      <dgm:spPr/>
      <dgm:t>
        <a:bodyPr/>
        <a:lstStyle/>
        <a:p>
          <a:endParaRPr lang="de-DE"/>
        </a:p>
      </dgm:t>
    </dgm:pt>
    <dgm:pt modelId="{9B1BFBF4-971D-4C2F-8E13-56FD43F828CE}">
      <dgm:prSet custT="1"/>
      <dgm:spPr/>
      <dgm:t>
        <a:bodyPr/>
        <a:lstStyle/>
        <a:p>
          <a:r>
            <a:rPr lang="de-AT" sz="1600" dirty="0"/>
            <a:t>ggf. Support bei PMSR</a:t>
          </a:r>
          <a:endParaRPr lang="de-DE" sz="1600" dirty="0"/>
        </a:p>
      </dgm:t>
    </dgm:pt>
    <dgm:pt modelId="{A8D98CD7-117D-4DE5-B7BE-90BDC43208D0}" type="parTrans" cxnId="{0AB68517-DBEE-4DA5-9A78-CA52FA15DDC7}">
      <dgm:prSet/>
      <dgm:spPr/>
      <dgm:t>
        <a:bodyPr/>
        <a:lstStyle/>
        <a:p>
          <a:endParaRPr lang="de-DE"/>
        </a:p>
      </dgm:t>
    </dgm:pt>
    <dgm:pt modelId="{2366F818-0154-4371-B673-52E4BB015B4F}" type="sibTrans" cxnId="{0AB68517-DBEE-4DA5-9A78-CA52FA15DDC7}">
      <dgm:prSet/>
      <dgm:spPr/>
      <dgm:t>
        <a:bodyPr/>
        <a:lstStyle/>
        <a:p>
          <a:endParaRPr lang="de-DE"/>
        </a:p>
      </dgm:t>
    </dgm:pt>
    <dgm:pt modelId="{A9D2D3F6-48A6-4947-9C7D-6662F4378884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erster Überblick der Projektthemen über u:wiki</a:t>
          </a:r>
          <a:endParaRPr lang="de-DE" sz="1600" dirty="0"/>
        </a:p>
      </dgm:t>
    </dgm:pt>
    <dgm:pt modelId="{3347913B-C358-425D-B61E-98DB179873E7}" type="parTrans" cxnId="{3DDDDF77-9843-4AA1-A02F-23FE924327AA}">
      <dgm:prSet/>
      <dgm:spPr/>
      <dgm:t>
        <a:bodyPr/>
        <a:lstStyle/>
        <a:p>
          <a:endParaRPr lang="de-DE"/>
        </a:p>
      </dgm:t>
    </dgm:pt>
    <dgm:pt modelId="{42EB8340-1FF6-44D4-B95D-5E7EFD02E29D}" type="sibTrans" cxnId="{3DDDDF77-9843-4AA1-A02F-23FE924327AA}">
      <dgm:prSet/>
      <dgm:spPr/>
      <dgm:t>
        <a:bodyPr/>
        <a:lstStyle/>
        <a:p>
          <a:endParaRPr lang="de-DE"/>
        </a:p>
      </dgm:t>
    </dgm:pt>
    <dgm:pt modelId="{A2D420FC-EA4C-45D6-B829-152E770A3D13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Einreichen auf Basis Minimum </a:t>
          </a:r>
          <a:r>
            <a:rPr lang="de-AT" sz="1600" dirty="0" err="1"/>
            <a:t>Requirements</a:t>
          </a:r>
          <a:r>
            <a:rPr lang="de-AT" sz="1600" dirty="0"/>
            <a:t> Sheet (MRS)</a:t>
          </a:r>
          <a:endParaRPr lang="de-DE" sz="1600" dirty="0"/>
        </a:p>
      </dgm:t>
    </dgm:pt>
    <dgm:pt modelId="{F8632B76-7F65-4571-AFC3-825C2DE29568}" type="sibTrans" cxnId="{2F1BB4F3-D56A-4B17-8C96-780B1BF2A472}">
      <dgm:prSet/>
      <dgm:spPr/>
      <dgm:t>
        <a:bodyPr/>
        <a:lstStyle/>
        <a:p>
          <a:endParaRPr lang="de-DE"/>
        </a:p>
      </dgm:t>
    </dgm:pt>
    <dgm:pt modelId="{A9729342-9E05-414E-A20A-110B15C03BD4}" type="parTrans" cxnId="{2F1BB4F3-D56A-4B17-8C96-780B1BF2A472}">
      <dgm:prSet/>
      <dgm:spPr/>
      <dgm:t>
        <a:bodyPr/>
        <a:lstStyle/>
        <a:p>
          <a:endParaRPr lang="de-DE"/>
        </a:p>
      </dgm:t>
    </dgm:pt>
    <dgm:pt modelId="{DFA52F98-DBC1-447F-84FC-57575A68AC0A}">
      <dgm:prSet phldrT="[Text]" custT="1"/>
      <dgm:spPr/>
      <dgm:t>
        <a:bodyPr/>
        <a:lstStyle/>
        <a:p>
          <a:pPr algn="l">
            <a:buNone/>
          </a:pPr>
          <a:endParaRPr lang="de-DE" sz="1600" dirty="0"/>
        </a:p>
      </dgm:t>
    </dgm:pt>
    <dgm:pt modelId="{5BBA63E0-3BE6-45B7-A84F-D1BAC6B14FB6}" type="sibTrans" cxnId="{D8046910-4B08-4320-979D-B6F301DA0FEB}">
      <dgm:prSet/>
      <dgm:spPr/>
      <dgm:t>
        <a:bodyPr/>
        <a:lstStyle/>
        <a:p>
          <a:endParaRPr lang="de-DE"/>
        </a:p>
      </dgm:t>
    </dgm:pt>
    <dgm:pt modelId="{D0B832A0-151D-4AA2-8415-A9984B88A124}" type="parTrans" cxnId="{D8046910-4B08-4320-979D-B6F301DA0FEB}">
      <dgm:prSet/>
      <dgm:spPr/>
      <dgm:t>
        <a:bodyPr/>
        <a:lstStyle/>
        <a:p>
          <a:endParaRPr lang="de-DE"/>
        </a:p>
      </dgm:t>
    </dgm:pt>
    <dgm:pt modelId="{47D1E490-82ED-4F5E-8658-E887379B859C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de-AT" sz="1600" b="1" dirty="0"/>
            <a:t>Begleitung:</a:t>
          </a:r>
          <a:endParaRPr lang="de-DE" sz="1600" dirty="0"/>
        </a:p>
      </dgm:t>
    </dgm:pt>
    <dgm:pt modelId="{49126970-715A-48E4-BFBC-3480CCFAE976}" type="sibTrans" cxnId="{FEBEE8D9-A6F3-47AD-887A-0FC71379E9B3}">
      <dgm:prSet/>
      <dgm:spPr/>
      <dgm:t>
        <a:bodyPr/>
        <a:lstStyle/>
        <a:p>
          <a:endParaRPr lang="de-DE"/>
        </a:p>
      </dgm:t>
    </dgm:pt>
    <dgm:pt modelId="{B3D65CB0-6B3B-42B4-A294-01945587209E}" type="parTrans" cxnId="{FEBEE8D9-A6F3-47AD-887A-0FC71379E9B3}">
      <dgm:prSet/>
      <dgm:spPr/>
      <dgm:t>
        <a:bodyPr/>
        <a:lstStyle/>
        <a:p>
          <a:endParaRPr lang="de-DE"/>
        </a:p>
      </dgm:t>
    </dgm:pt>
    <dgm:pt modelId="{1687F7DC-7FBB-40BE-9CE0-94EDC4F279DB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Vorbereitend für DUH Lab Feb 2024</a:t>
          </a:r>
          <a:endParaRPr lang="de-DE" sz="1600" dirty="0"/>
        </a:p>
      </dgm:t>
    </dgm:pt>
    <dgm:pt modelId="{2C3CF1E2-90F7-4F37-966A-D3857E3FC464}" type="parTrans" cxnId="{758891FA-5E26-4692-A3FC-44BD1433FA5B}">
      <dgm:prSet/>
      <dgm:spPr/>
      <dgm:t>
        <a:bodyPr/>
        <a:lstStyle/>
        <a:p>
          <a:endParaRPr lang="de-DE"/>
        </a:p>
      </dgm:t>
    </dgm:pt>
    <dgm:pt modelId="{D7346515-F127-4567-AFD0-99618CDF3AF1}" type="sibTrans" cxnId="{758891FA-5E26-4692-A3FC-44BD1433FA5B}">
      <dgm:prSet/>
      <dgm:spPr/>
      <dgm:t>
        <a:bodyPr/>
        <a:lstStyle/>
        <a:p>
          <a:endParaRPr lang="de-DE"/>
        </a:p>
      </dgm:t>
    </dgm:pt>
    <dgm:pt modelId="{F75A1688-7599-46BF-8575-F76F018C809E}">
      <dgm:prSet phldrT="[Text]" custT="1"/>
      <dgm:spPr/>
      <dgm:t>
        <a:bodyPr/>
        <a:lstStyle/>
        <a:p>
          <a:r>
            <a:rPr lang="de-DE" sz="1600" dirty="0"/>
            <a:t>auf Basis MRS</a:t>
          </a:r>
        </a:p>
      </dgm:t>
    </dgm:pt>
    <dgm:pt modelId="{E27E2C09-0C5E-4DC8-9D1D-9118B635D341}" type="parTrans" cxnId="{1F833907-D4DE-438F-905A-46CCEE9B4D01}">
      <dgm:prSet/>
      <dgm:spPr/>
      <dgm:t>
        <a:bodyPr/>
        <a:lstStyle/>
        <a:p>
          <a:endParaRPr lang="de-DE"/>
        </a:p>
      </dgm:t>
    </dgm:pt>
    <dgm:pt modelId="{EFD88ADB-F88A-41BB-955B-17E7149499B8}" type="sibTrans" cxnId="{1F833907-D4DE-438F-905A-46CCEE9B4D01}">
      <dgm:prSet/>
      <dgm:spPr/>
      <dgm:t>
        <a:bodyPr/>
        <a:lstStyle/>
        <a:p>
          <a:endParaRPr lang="de-DE"/>
        </a:p>
      </dgm:t>
    </dgm:pt>
    <dgm:pt modelId="{BD524DEA-EEF0-4956-8C68-C0EDEE9E5A6A}" type="pres">
      <dgm:prSet presAssocID="{C4D72B6A-9706-4472-90B4-0CFC48E15B86}" presName="Name0" presStyleCnt="0">
        <dgm:presLayoutVars>
          <dgm:dir/>
          <dgm:animLvl val="lvl"/>
          <dgm:resizeHandles val="exact"/>
        </dgm:presLayoutVars>
      </dgm:prSet>
      <dgm:spPr/>
    </dgm:pt>
    <dgm:pt modelId="{B867FA0A-BCED-489D-981E-23FF070574B4}" type="pres">
      <dgm:prSet presAssocID="{7A501B34-D852-40E6-90CF-90D72C415801}" presName="composite" presStyleCnt="0"/>
      <dgm:spPr/>
    </dgm:pt>
    <dgm:pt modelId="{F1789CCF-F64E-4926-B82B-1246A8778AFC}" type="pres">
      <dgm:prSet presAssocID="{7A501B34-D852-40E6-90CF-90D72C415801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E65B047-5D6D-4200-A46D-611050F1AA71}" type="pres">
      <dgm:prSet presAssocID="{7A501B34-D852-40E6-90CF-90D72C415801}" presName="desTx" presStyleLbl="revTx" presStyleIdx="0" presStyleCnt="3" custScaleX="104602" custLinFactNeighborX="10619" custLinFactNeighborY="-364">
        <dgm:presLayoutVars>
          <dgm:bulletEnabled val="1"/>
        </dgm:presLayoutVars>
      </dgm:prSet>
      <dgm:spPr/>
    </dgm:pt>
    <dgm:pt modelId="{2FB153D1-CDD9-4724-AD1D-4AD2EADBA3E6}" type="pres">
      <dgm:prSet presAssocID="{5601ABB7-F108-4E35-AA96-8D69F184EF23}" presName="space" presStyleCnt="0"/>
      <dgm:spPr/>
    </dgm:pt>
    <dgm:pt modelId="{2DDC26DF-3A01-4F36-B287-2A2826E14A6B}" type="pres">
      <dgm:prSet presAssocID="{A29D806C-F21C-4647-AC63-8EDC4E8C80D5}" presName="composite" presStyleCnt="0"/>
      <dgm:spPr/>
    </dgm:pt>
    <dgm:pt modelId="{8231AF2C-5267-496E-BF11-901FA87BA5FB}" type="pres">
      <dgm:prSet presAssocID="{A29D806C-F21C-4647-AC63-8EDC4E8C80D5}" presName="parTx" presStyleLbl="node1" presStyleIdx="1" presStyleCnt="3" custScaleX="109954">
        <dgm:presLayoutVars>
          <dgm:chMax val="0"/>
          <dgm:chPref val="0"/>
          <dgm:bulletEnabled val="1"/>
        </dgm:presLayoutVars>
      </dgm:prSet>
      <dgm:spPr/>
    </dgm:pt>
    <dgm:pt modelId="{FAEB13E5-79E5-43E4-B6D5-0C8B540B6288}" type="pres">
      <dgm:prSet presAssocID="{A29D806C-F21C-4647-AC63-8EDC4E8C80D5}" presName="desTx" presStyleLbl="revTx" presStyleIdx="1" presStyleCnt="3" custLinFactNeighborX="7810" custLinFactNeighborY="481">
        <dgm:presLayoutVars>
          <dgm:bulletEnabled val="1"/>
        </dgm:presLayoutVars>
      </dgm:prSet>
      <dgm:spPr/>
    </dgm:pt>
    <dgm:pt modelId="{B80AF065-82F0-4F33-826B-34CD97A3B52C}" type="pres">
      <dgm:prSet presAssocID="{7CB5B6D4-1C0F-48AF-AB98-0086E6CAAE4C}" presName="space" presStyleCnt="0"/>
      <dgm:spPr/>
    </dgm:pt>
    <dgm:pt modelId="{E9C4544E-B904-40E9-B74A-6FAFE12F6D05}" type="pres">
      <dgm:prSet presAssocID="{01B9ABD7-8062-4F45-A01D-C9C8E6A18D71}" presName="composite" presStyleCnt="0"/>
      <dgm:spPr/>
    </dgm:pt>
    <dgm:pt modelId="{D83052D3-806A-46EA-9C52-3FBA66726D3E}" type="pres">
      <dgm:prSet presAssocID="{01B9ABD7-8062-4F45-A01D-C9C8E6A18D71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DFD9C915-5461-4C97-8D53-19FA2CE34F20}" type="pres">
      <dgm:prSet presAssocID="{01B9ABD7-8062-4F45-A01D-C9C8E6A18D71}" presName="desTx" presStyleLbl="revTx" presStyleIdx="2" presStyleCnt="3" custLinFactNeighborX="14159" custLinFactNeighborY="-1458">
        <dgm:presLayoutVars>
          <dgm:bulletEnabled val="1"/>
        </dgm:presLayoutVars>
      </dgm:prSet>
      <dgm:spPr/>
    </dgm:pt>
  </dgm:ptLst>
  <dgm:cxnLst>
    <dgm:cxn modelId="{1F833907-D4DE-438F-905A-46CCEE9B4D01}" srcId="{A29D806C-F21C-4647-AC63-8EDC4E8C80D5}" destId="{F75A1688-7599-46BF-8575-F76F018C809E}" srcOrd="1" destOrd="0" parTransId="{E27E2C09-0C5E-4DC8-9D1D-9118B635D341}" sibTransId="{EFD88ADB-F88A-41BB-955B-17E7149499B8}"/>
    <dgm:cxn modelId="{1225630A-055D-4EF1-81AB-D4B79D1A6139}" type="presOf" srcId="{FD720444-C99B-4957-9446-9A5D0B893EDB}" destId="{DFD9C915-5461-4C97-8D53-19FA2CE34F20}" srcOrd="0" destOrd="2" presId="urn:microsoft.com/office/officeart/2005/8/layout/chevron1"/>
    <dgm:cxn modelId="{6E9AB40B-3EDB-4E21-9229-60E9400ABEAA}" srcId="{01B9ABD7-8062-4F45-A01D-C9C8E6A18D71}" destId="{74D1CAF5-04C1-4312-94AE-1F4FA888FC77}" srcOrd="3" destOrd="0" parTransId="{6E383BE2-6210-4099-82C9-0EFEF4FEF295}" sibTransId="{FCFCF5A6-9570-457D-8BBB-246BD41A682E}"/>
    <dgm:cxn modelId="{AB4B220F-F4A4-4A3A-8BC6-0A6FDAE9F593}" type="presOf" srcId="{9B8ACA68-9BED-44F8-9AC5-C86AC273E536}" destId="{DFD9C915-5461-4C97-8D53-19FA2CE34F20}" srcOrd="0" destOrd="0" presId="urn:microsoft.com/office/officeart/2005/8/layout/chevron1"/>
    <dgm:cxn modelId="{D8046910-4B08-4320-979D-B6F301DA0FEB}" srcId="{7A501B34-D852-40E6-90CF-90D72C415801}" destId="{DFA52F98-DBC1-447F-84FC-57575A68AC0A}" srcOrd="3" destOrd="0" parTransId="{D0B832A0-151D-4AA2-8415-A9984B88A124}" sibTransId="{5BBA63E0-3BE6-45B7-A84F-D1BAC6B14FB6}"/>
    <dgm:cxn modelId="{0AB68517-DBEE-4DA5-9A78-CA52FA15DDC7}" srcId="{01B9ABD7-8062-4F45-A01D-C9C8E6A18D71}" destId="{9B1BFBF4-971D-4C2F-8E13-56FD43F828CE}" srcOrd="5" destOrd="0" parTransId="{A8D98CD7-117D-4DE5-B7BE-90BDC43208D0}" sibTransId="{2366F818-0154-4371-B673-52E4BB015B4F}"/>
    <dgm:cxn modelId="{7B4D6B20-1E6B-4F22-B8D7-7E09D6DA3908}" type="presOf" srcId="{47D1E490-82ED-4F5E-8658-E887379B859C}" destId="{4E65B047-5D6D-4200-A46D-611050F1AA71}" srcOrd="0" destOrd="4" presId="urn:microsoft.com/office/officeart/2005/8/layout/chevron1"/>
    <dgm:cxn modelId="{675D1E2A-78EF-43EE-88D0-5E9FE8370D92}" type="presOf" srcId="{A9D2D3F6-48A6-4947-9C7D-6662F4378884}" destId="{4E65B047-5D6D-4200-A46D-611050F1AA71}" srcOrd="0" destOrd="1" presId="urn:microsoft.com/office/officeart/2005/8/layout/chevron1"/>
    <dgm:cxn modelId="{133A0731-924C-4421-8B5F-D1EB1E144274}" srcId="{A29D806C-F21C-4647-AC63-8EDC4E8C80D5}" destId="{DE215E12-D46F-4996-9040-C0FB341B11D7}" srcOrd="3" destOrd="0" parTransId="{A9EC83E2-BDCF-4F53-A433-A8350DFD0422}" sibTransId="{80823C84-0A45-4724-A970-AFB48119D534}"/>
    <dgm:cxn modelId="{46FCB031-12A2-4176-9BC4-7C635B21C7D2}" srcId="{A29D806C-F21C-4647-AC63-8EDC4E8C80D5}" destId="{ADCA2CA0-6FFD-49CD-A427-BF200DBCE92A}" srcOrd="0" destOrd="0" parTransId="{3C9C2536-93DE-4E40-BA17-1CE09BEA0238}" sibTransId="{74033B21-B74B-45A8-8BE9-ECCCD0A3F8E1}"/>
    <dgm:cxn modelId="{D3ADDA32-C60E-470F-B2A6-EBEA7FF47BFB}" type="presOf" srcId="{9B1BFBF4-971D-4C2F-8E13-56FD43F828CE}" destId="{DFD9C915-5461-4C97-8D53-19FA2CE34F20}" srcOrd="0" destOrd="5" presId="urn:microsoft.com/office/officeart/2005/8/layout/chevron1"/>
    <dgm:cxn modelId="{643F236C-5EDB-4AF9-AFA9-5199B45D0A67}" srcId="{C4D72B6A-9706-4472-90B4-0CFC48E15B86}" destId="{A29D806C-F21C-4647-AC63-8EDC4E8C80D5}" srcOrd="1" destOrd="0" parTransId="{CCD5CF10-8D55-4BA2-9175-D5CFD136E8A7}" sibTransId="{7CB5B6D4-1C0F-48AF-AB98-0086E6CAAE4C}"/>
    <dgm:cxn modelId="{CA43D96D-AF39-4115-A4B8-3C7CBD3112B8}" type="presOf" srcId="{74D1CAF5-04C1-4312-94AE-1F4FA888FC77}" destId="{DFD9C915-5461-4C97-8D53-19FA2CE34F20}" srcOrd="0" destOrd="3" presId="urn:microsoft.com/office/officeart/2005/8/layout/chevron1"/>
    <dgm:cxn modelId="{099ED672-C6BB-40CE-8A23-8FFE83957419}" type="presOf" srcId="{C4D72B6A-9706-4472-90B4-0CFC48E15B86}" destId="{BD524DEA-EEF0-4956-8C68-C0EDEE9E5A6A}" srcOrd="0" destOrd="0" presId="urn:microsoft.com/office/officeart/2005/8/layout/chevron1"/>
    <dgm:cxn modelId="{DD034D56-470E-402B-9B8E-602171B7FA09}" srcId="{01B9ABD7-8062-4F45-A01D-C9C8E6A18D71}" destId="{FD720444-C99B-4957-9446-9A5D0B893EDB}" srcOrd="2" destOrd="0" parTransId="{A2488F1E-BE05-4891-BEE4-AF8BD0954042}" sibTransId="{F9422119-D8FB-4467-B0C8-6E5E1F066402}"/>
    <dgm:cxn modelId="{3DDDDF77-9843-4AA1-A02F-23FE924327AA}" srcId="{7A501B34-D852-40E6-90CF-90D72C415801}" destId="{A9D2D3F6-48A6-4947-9C7D-6662F4378884}" srcOrd="1" destOrd="0" parTransId="{3347913B-C358-425D-B61E-98DB179873E7}" sibTransId="{42EB8340-1FF6-44D4-B95D-5E7EFD02E29D}"/>
    <dgm:cxn modelId="{A9EE867C-4332-4C8F-BEE9-948957D5C5DC}" type="presOf" srcId="{1687F7DC-7FBB-40BE-9CE0-94EDC4F279DB}" destId="{4E65B047-5D6D-4200-A46D-611050F1AA71}" srcOrd="0" destOrd="0" presId="urn:microsoft.com/office/officeart/2005/8/layout/chevron1"/>
    <dgm:cxn modelId="{396BDF7E-DB53-48C1-AF24-403F36FB88FE}" type="presOf" srcId="{F75A1688-7599-46BF-8575-F76F018C809E}" destId="{FAEB13E5-79E5-43E4-B6D5-0C8B540B6288}" srcOrd="0" destOrd="1" presId="urn:microsoft.com/office/officeart/2005/8/layout/chevron1"/>
    <dgm:cxn modelId="{331C637F-4FF1-4478-BCCE-5F1E30E2D4B3}" srcId="{01B9ABD7-8062-4F45-A01D-C9C8E6A18D71}" destId="{18EA2474-2A28-48EB-BFE4-3CFBAE450B49}" srcOrd="4" destOrd="0" parTransId="{65FCE676-93C6-4379-AC6B-B3623F390142}" sibTransId="{64EE9C03-ADF5-4B4A-8F61-2971C6F262F7}"/>
    <dgm:cxn modelId="{0B6C1B90-9A39-4606-A8A3-C711FB9C4FB0}" type="presOf" srcId="{7A501B34-D852-40E6-90CF-90D72C415801}" destId="{F1789CCF-F64E-4926-B82B-1246A8778AFC}" srcOrd="0" destOrd="0" presId="urn:microsoft.com/office/officeart/2005/8/layout/chevron1"/>
    <dgm:cxn modelId="{093ACB93-50AF-407C-8690-DEE6C8186ED4}" type="presOf" srcId="{DE215E12-D46F-4996-9040-C0FB341B11D7}" destId="{FAEB13E5-79E5-43E4-B6D5-0C8B540B6288}" srcOrd="0" destOrd="3" presId="urn:microsoft.com/office/officeart/2005/8/layout/chevron1"/>
    <dgm:cxn modelId="{ABE49F94-C285-4F09-982E-ED51A7F89B53}" srcId="{C4D72B6A-9706-4472-90B4-0CFC48E15B86}" destId="{01B9ABD7-8062-4F45-A01D-C9C8E6A18D71}" srcOrd="2" destOrd="0" parTransId="{64CF8A40-3F62-43BC-84E4-4762C92AD98E}" sibTransId="{F9D3A306-80FF-4DE0-8B81-A7929378FFD6}"/>
    <dgm:cxn modelId="{F3F5379F-CC09-477C-847E-066D6C5EFAF2}" type="presOf" srcId="{01B9ABD7-8062-4F45-A01D-C9C8E6A18D71}" destId="{D83052D3-806A-46EA-9C52-3FBA66726D3E}" srcOrd="0" destOrd="0" presId="urn:microsoft.com/office/officeart/2005/8/layout/chevron1"/>
    <dgm:cxn modelId="{7503F6A7-29DC-439F-A573-0EF31B7CB488}" type="presOf" srcId="{ADCA2CA0-6FFD-49CD-A427-BF200DBCE92A}" destId="{FAEB13E5-79E5-43E4-B6D5-0C8B540B6288}" srcOrd="0" destOrd="0" presId="urn:microsoft.com/office/officeart/2005/8/layout/chevron1"/>
    <dgm:cxn modelId="{7417E8AF-078F-4FC8-AAAB-EE0ACC864995}" type="presOf" srcId="{A29D806C-F21C-4647-AC63-8EDC4E8C80D5}" destId="{8231AF2C-5267-496E-BF11-901FA87BA5FB}" srcOrd="0" destOrd="0" presId="urn:microsoft.com/office/officeart/2005/8/layout/chevron1"/>
    <dgm:cxn modelId="{F698CED1-788D-4336-A7A7-0FB08E6E7070}" srcId="{01B9ABD7-8062-4F45-A01D-C9C8E6A18D71}" destId="{ED9E8C08-3B99-433C-8965-903A4B623156}" srcOrd="1" destOrd="0" parTransId="{24E9ED83-0810-40B1-A8C9-057849520379}" sibTransId="{47CC1FBF-8B11-41A6-A5C3-CEABEB8C64E8}"/>
    <dgm:cxn modelId="{E3522DD7-5EE8-4948-B89D-99C49B588CF2}" srcId="{7A501B34-D852-40E6-90CF-90D72C415801}" destId="{5B0B7635-EA10-4123-8C4A-82D285EE2CFB}" srcOrd="5" destOrd="0" parTransId="{411DCA1C-A34B-4C15-8AB2-BA8270A50172}" sibTransId="{E45F4B68-5117-461B-A302-720E0F70530B}"/>
    <dgm:cxn modelId="{FEBEE8D9-A6F3-47AD-887A-0FC71379E9B3}" srcId="{7A501B34-D852-40E6-90CF-90D72C415801}" destId="{47D1E490-82ED-4F5E-8658-E887379B859C}" srcOrd="4" destOrd="0" parTransId="{B3D65CB0-6B3B-42B4-A294-01945587209E}" sibTransId="{49126970-715A-48E4-BFBC-3480CCFAE976}"/>
    <dgm:cxn modelId="{FB9A51DB-9F10-42D0-B82F-00B9ECE21539}" srcId="{A29D806C-F21C-4647-AC63-8EDC4E8C80D5}" destId="{F765E9ED-6A05-4EA1-B625-D8FF4B8190D1}" srcOrd="2" destOrd="0" parTransId="{DC2739A6-6303-494D-8671-9C47B9324218}" sibTransId="{B1086326-B449-464C-8428-03A140B6BD00}"/>
    <dgm:cxn modelId="{05E928E0-6AAA-417A-86C1-477626E5B38C}" type="presOf" srcId="{ED9E8C08-3B99-433C-8965-903A4B623156}" destId="{DFD9C915-5461-4C97-8D53-19FA2CE34F20}" srcOrd="0" destOrd="1" presId="urn:microsoft.com/office/officeart/2005/8/layout/chevron1"/>
    <dgm:cxn modelId="{7CD5AAE5-ADE6-416E-85F5-92A7DF70CA5F}" srcId="{C4D72B6A-9706-4472-90B4-0CFC48E15B86}" destId="{7A501B34-D852-40E6-90CF-90D72C415801}" srcOrd="0" destOrd="0" parTransId="{ABAEEC97-D2BD-496C-A110-C2C2CE841BF5}" sibTransId="{5601ABB7-F108-4E35-AA96-8D69F184EF23}"/>
    <dgm:cxn modelId="{3DC06CE7-1006-4719-AE13-1A78066BD308}" type="presOf" srcId="{DFA52F98-DBC1-447F-84FC-57575A68AC0A}" destId="{4E65B047-5D6D-4200-A46D-611050F1AA71}" srcOrd="0" destOrd="3" presId="urn:microsoft.com/office/officeart/2005/8/layout/chevron1"/>
    <dgm:cxn modelId="{DFE371E7-73E8-42F1-A871-FA34FEBE0508}" type="presOf" srcId="{18EA2474-2A28-48EB-BFE4-3CFBAE450B49}" destId="{DFD9C915-5461-4C97-8D53-19FA2CE34F20}" srcOrd="0" destOrd="4" presId="urn:microsoft.com/office/officeart/2005/8/layout/chevron1"/>
    <dgm:cxn modelId="{FDF6DBE7-BCB8-47EC-B32D-DED886424A96}" type="presOf" srcId="{5B0B7635-EA10-4123-8C4A-82D285EE2CFB}" destId="{4E65B047-5D6D-4200-A46D-611050F1AA71}" srcOrd="0" destOrd="5" presId="urn:microsoft.com/office/officeart/2005/8/layout/chevron1"/>
    <dgm:cxn modelId="{D8C143E9-504A-47E6-96D9-BDF593942E91}" srcId="{A29D806C-F21C-4647-AC63-8EDC4E8C80D5}" destId="{E8D141AF-C77C-4354-A5D1-951683927157}" srcOrd="4" destOrd="0" parTransId="{1AA29B71-9F93-4207-A923-72F6EDFD62D1}" sibTransId="{131D4662-19F6-4837-9D79-23A7D026A73E}"/>
    <dgm:cxn modelId="{A9F1EBE9-4191-4BA7-8BCA-1661BF25B588}" type="presOf" srcId="{E8D141AF-C77C-4354-A5D1-951683927157}" destId="{FAEB13E5-79E5-43E4-B6D5-0C8B540B6288}" srcOrd="0" destOrd="4" presId="urn:microsoft.com/office/officeart/2005/8/layout/chevron1"/>
    <dgm:cxn modelId="{8AC370F2-4D3D-4EE6-98DE-FAC1E53114A0}" srcId="{01B9ABD7-8062-4F45-A01D-C9C8E6A18D71}" destId="{9B8ACA68-9BED-44F8-9AC5-C86AC273E536}" srcOrd="0" destOrd="0" parTransId="{5BF8AF11-96D9-4D52-BF6E-CB318B7FF815}" sibTransId="{8F6F93F7-DE6E-4BD3-895E-A83AEA319242}"/>
    <dgm:cxn modelId="{2F1BB4F3-D56A-4B17-8C96-780B1BF2A472}" srcId="{7A501B34-D852-40E6-90CF-90D72C415801}" destId="{A2D420FC-EA4C-45D6-B829-152E770A3D13}" srcOrd="2" destOrd="0" parTransId="{A9729342-9E05-414E-A20A-110B15C03BD4}" sibTransId="{F8632B76-7F65-4571-AFC3-825C2DE29568}"/>
    <dgm:cxn modelId="{093254F4-95FC-465A-8C25-B9C8186B64FC}" type="presOf" srcId="{F765E9ED-6A05-4EA1-B625-D8FF4B8190D1}" destId="{FAEB13E5-79E5-43E4-B6D5-0C8B540B6288}" srcOrd="0" destOrd="2" presId="urn:microsoft.com/office/officeart/2005/8/layout/chevron1"/>
    <dgm:cxn modelId="{67323EF7-C6DB-4002-9953-7418A25CCFEE}" type="presOf" srcId="{A2D420FC-EA4C-45D6-B829-152E770A3D13}" destId="{4E65B047-5D6D-4200-A46D-611050F1AA71}" srcOrd="0" destOrd="2" presId="urn:microsoft.com/office/officeart/2005/8/layout/chevron1"/>
    <dgm:cxn modelId="{758891FA-5E26-4692-A3FC-44BD1433FA5B}" srcId="{7A501B34-D852-40E6-90CF-90D72C415801}" destId="{1687F7DC-7FBB-40BE-9CE0-94EDC4F279DB}" srcOrd="0" destOrd="0" parTransId="{2C3CF1E2-90F7-4F37-966A-D3857E3FC464}" sibTransId="{D7346515-F127-4567-AFD0-99618CDF3AF1}"/>
    <dgm:cxn modelId="{6138D7C5-D63A-41EA-BB0A-4BC274A670CB}" type="presParOf" srcId="{BD524DEA-EEF0-4956-8C68-C0EDEE9E5A6A}" destId="{B867FA0A-BCED-489D-981E-23FF070574B4}" srcOrd="0" destOrd="0" presId="urn:microsoft.com/office/officeart/2005/8/layout/chevron1"/>
    <dgm:cxn modelId="{19EDFF0F-36A6-4556-8C40-31C4CAAA7D59}" type="presParOf" srcId="{B867FA0A-BCED-489D-981E-23FF070574B4}" destId="{F1789CCF-F64E-4926-B82B-1246A8778AFC}" srcOrd="0" destOrd="0" presId="urn:microsoft.com/office/officeart/2005/8/layout/chevron1"/>
    <dgm:cxn modelId="{D2DB38E7-6773-408E-8889-39B8CE48EE16}" type="presParOf" srcId="{B867FA0A-BCED-489D-981E-23FF070574B4}" destId="{4E65B047-5D6D-4200-A46D-611050F1AA71}" srcOrd="1" destOrd="0" presId="urn:microsoft.com/office/officeart/2005/8/layout/chevron1"/>
    <dgm:cxn modelId="{5DB17017-A3A6-4806-AD94-EC402D99A8FD}" type="presParOf" srcId="{BD524DEA-EEF0-4956-8C68-C0EDEE9E5A6A}" destId="{2FB153D1-CDD9-4724-AD1D-4AD2EADBA3E6}" srcOrd="1" destOrd="0" presId="urn:microsoft.com/office/officeart/2005/8/layout/chevron1"/>
    <dgm:cxn modelId="{F88B96AE-57BE-49FD-B4D9-13AC4D8BC283}" type="presParOf" srcId="{BD524DEA-EEF0-4956-8C68-C0EDEE9E5A6A}" destId="{2DDC26DF-3A01-4F36-B287-2A2826E14A6B}" srcOrd="2" destOrd="0" presId="urn:microsoft.com/office/officeart/2005/8/layout/chevron1"/>
    <dgm:cxn modelId="{ED7C06CA-634D-4CA8-A34E-E16856BC2665}" type="presParOf" srcId="{2DDC26DF-3A01-4F36-B287-2A2826E14A6B}" destId="{8231AF2C-5267-496E-BF11-901FA87BA5FB}" srcOrd="0" destOrd="0" presId="urn:microsoft.com/office/officeart/2005/8/layout/chevron1"/>
    <dgm:cxn modelId="{1F43C918-4D5C-443A-A584-7E31C9257B8F}" type="presParOf" srcId="{2DDC26DF-3A01-4F36-B287-2A2826E14A6B}" destId="{FAEB13E5-79E5-43E4-B6D5-0C8B540B6288}" srcOrd="1" destOrd="0" presId="urn:microsoft.com/office/officeart/2005/8/layout/chevron1"/>
    <dgm:cxn modelId="{60866A85-780C-4405-93DA-8D1C2E5241D8}" type="presParOf" srcId="{BD524DEA-EEF0-4956-8C68-C0EDEE9E5A6A}" destId="{B80AF065-82F0-4F33-826B-34CD97A3B52C}" srcOrd="3" destOrd="0" presId="urn:microsoft.com/office/officeart/2005/8/layout/chevron1"/>
    <dgm:cxn modelId="{E035268F-BA40-49A7-99B7-BC02B7519702}" type="presParOf" srcId="{BD524DEA-EEF0-4956-8C68-C0EDEE9E5A6A}" destId="{E9C4544E-B904-40E9-B74A-6FAFE12F6D05}" srcOrd="4" destOrd="0" presId="urn:microsoft.com/office/officeart/2005/8/layout/chevron1"/>
    <dgm:cxn modelId="{A22470AC-C96A-47FB-91C8-82965B03CF33}" type="presParOf" srcId="{E9C4544E-B904-40E9-B74A-6FAFE12F6D05}" destId="{D83052D3-806A-46EA-9C52-3FBA66726D3E}" srcOrd="0" destOrd="0" presId="urn:microsoft.com/office/officeart/2005/8/layout/chevron1"/>
    <dgm:cxn modelId="{49676D3F-10D2-4E39-873C-C1601A4412BF}" type="presParOf" srcId="{E9C4544E-B904-40E9-B74A-6FAFE12F6D05}" destId="{DFD9C915-5461-4C97-8D53-19FA2CE34F20}" srcOrd="1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60885E-9F11-40B6-B9B6-8922CC342375}" type="doc">
      <dgm:prSet loTypeId="urn:microsoft.com/office/officeart/2005/8/layout/chevron1" loCatId="process" qsTypeId="urn:microsoft.com/office/officeart/2005/8/quickstyle/simple1" qsCatId="simple" csTypeId="urn:microsoft.com/office/officeart/2005/8/colors/accent3_5" csCatId="accent3" phldr="1"/>
      <dgm:spPr/>
    </dgm:pt>
    <dgm:pt modelId="{8CA1FA63-7EF8-4B25-AD09-81C8520E47EC}">
      <dgm:prSet phldrT="[Text]" custT="1"/>
      <dgm:spPr/>
      <dgm:t>
        <a:bodyPr/>
        <a:lstStyle/>
        <a:p>
          <a:r>
            <a:rPr lang="de-AT" sz="1600" b="1" dirty="0"/>
            <a:t>Dez 2023 - Jan 2024</a:t>
          </a:r>
          <a:endParaRPr lang="de-DE" sz="1600" b="1" dirty="0"/>
        </a:p>
      </dgm:t>
    </dgm:pt>
    <dgm:pt modelId="{AD31E6A9-1AD0-4EAB-B83F-E536A696363A}" type="par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B1B67C2D-9B4B-453D-804F-06443A87CFB4}" type="sib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A5CFA797-73E9-477D-A6EA-D0068B0FB169}">
      <dgm:prSet phldrT="[Text]" custT="1"/>
      <dgm:spPr/>
      <dgm:t>
        <a:bodyPr/>
        <a:lstStyle/>
        <a:p>
          <a:r>
            <a:rPr lang="de-AT" sz="1600" b="1" dirty="0"/>
            <a:t>28. Feb 2024</a:t>
          </a:r>
          <a:endParaRPr lang="de-DE" sz="1600" b="1" dirty="0"/>
        </a:p>
      </dgm:t>
    </dgm:pt>
    <dgm:pt modelId="{F97624D7-D148-4070-8551-0F60B97E7284}" type="par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CA427FF6-26CA-4810-ADFF-AED3E201E4FA}" type="sib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88627A1A-852A-4876-B007-E34EE5E14265}">
      <dgm:prSet phldrT="[Text]" custT="1"/>
      <dgm:spPr/>
      <dgm:t>
        <a:bodyPr/>
        <a:lstStyle/>
        <a:p>
          <a:r>
            <a:rPr lang="de-AT" sz="1600" b="1" dirty="0"/>
            <a:t>29. Feb 2024</a:t>
          </a:r>
          <a:endParaRPr lang="de-DE" sz="1600" b="1" dirty="0"/>
        </a:p>
      </dgm:t>
    </dgm:pt>
    <dgm:pt modelId="{0D722C0E-3FDB-420B-B4CD-C16A3F9A4F1F}" type="par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24AA539F-A161-4BFB-B234-7516EF2371D8}" type="sib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98665E4D-C1B9-41B5-B1F6-11F8A88C4F87}" type="pres">
      <dgm:prSet presAssocID="{8F60885E-9F11-40B6-B9B6-8922CC342375}" presName="Name0" presStyleCnt="0">
        <dgm:presLayoutVars>
          <dgm:dir/>
          <dgm:animLvl val="lvl"/>
          <dgm:resizeHandles val="exact"/>
        </dgm:presLayoutVars>
      </dgm:prSet>
      <dgm:spPr/>
    </dgm:pt>
    <dgm:pt modelId="{BF1BA2D6-CFDF-46BE-8E6F-4BA47EA43BF9}" type="pres">
      <dgm:prSet presAssocID="{8CA1FA63-7EF8-4B25-AD09-81C8520E47EC}" presName="parTxOnly" presStyleLbl="node1" presStyleIdx="0" presStyleCnt="3" custScaleX="77096">
        <dgm:presLayoutVars>
          <dgm:chMax val="0"/>
          <dgm:chPref val="0"/>
          <dgm:bulletEnabled val="1"/>
        </dgm:presLayoutVars>
      </dgm:prSet>
      <dgm:spPr/>
    </dgm:pt>
    <dgm:pt modelId="{D8B6658A-56B6-46F4-867F-8F6004510F1F}" type="pres">
      <dgm:prSet presAssocID="{B1B67C2D-9B4B-453D-804F-06443A87CFB4}" presName="parTxOnlySpace" presStyleCnt="0"/>
      <dgm:spPr/>
    </dgm:pt>
    <dgm:pt modelId="{314062D5-8E13-4971-B132-CB07B2EA5D11}" type="pres">
      <dgm:prSet presAssocID="{A5CFA797-73E9-477D-A6EA-D0068B0FB169}" presName="parTxOnly" presStyleLbl="node1" presStyleIdx="1" presStyleCnt="3" custScaleX="80096">
        <dgm:presLayoutVars>
          <dgm:chMax val="0"/>
          <dgm:chPref val="0"/>
          <dgm:bulletEnabled val="1"/>
        </dgm:presLayoutVars>
      </dgm:prSet>
      <dgm:spPr/>
    </dgm:pt>
    <dgm:pt modelId="{357F3EF7-033C-4DFD-B346-EBD1A751FDA6}" type="pres">
      <dgm:prSet presAssocID="{CA427FF6-26CA-4810-ADFF-AED3E201E4FA}" presName="parTxOnlySpace" presStyleCnt="0"/>
      <dgm:spPr/>
    </dgm:pt>
    <dgm:pt modelId="{7F1D35A4-A358-424B-BFC4-9B0F03708CFA}" type="pres">
      <dgm:prSet presAssocID="{88627A1A-852A-4876-B007-E34EE5E14265}" presName="parTxOnly" presStyleLbl="node1" presStyleIdx="2" presStyleCnt="3" custScaleX="77816">
        <dgm:presLayoutVars>
          <dgm:chMax val="0"/>
          <dgm:chPref val="0"/>
          <dgm:bulletEnabled val="1"/>
        </dgm:presLayoutVars>
      </dgm:prSet>
      <dgm:spPr/>
    </dgm:pt>
  </dgm:ptLst>
  <dgm:cxnLst>
    <dgm:cxn modelId="{6D405702-30E6-40AF-AFCD-B0D27F5B26F7}" type="presOf" srcId="{8CA1FA63-7EF8-4B25-AD09-81C8520E47EC}" destId="{BF1BA2D6-CFDF-46BE-8E6F-4BA47EA43BF9}" srcOrd="0" destOrd="0" presId="urn:microsoft.com/office/officeart/2005/8/layout/chevron1"/>
    <dgm:cxn modelId="{29E9E00F-B30F-4048-919D-46CBEFCB0221}" srcId="{8F60885E-9F11-40B6-B9B6-8922CC342375}" destId="{8CA1FA63-7EF8-4B25-AD09-81C8520E47EC}" srcOrd="0" destOrd="0" parTransId="{AD31E6A9-1AD0-4EAB-B83F-E536A696363A}" sibTransId="{B1B67C2D-9B4B-453D-804F-06443A87CFB4}"/>
    <dgm:cxn modelId="{A9AC505D-40A9-434C-B14A-DEDB12C834A6}" type="presOf" srcId="{88627A1A-852A-4876-B007-E34EE5E14265}" destId="{7F1D35A4-A358-424B-BFC4-9B0F03708CFA}" srcOrd="0" destOrd="0" presId="urn:microsoft.com/office/officeart/2005/8/layout/chevron1"/>
    <dgm:cxn modelId="{6776BC79-0E4F-452C-A728-1499BE63C68D}" srcId="{8F60885E-9F11-40B6-B9B6-8922CC342375}" destId="{A5CFA797-73E9-477D-A6EA-D0068B0FB169}" srcOrd="1" destOrd="0" parTransId="{F97624D7-D148-4070-8551-0F60B97E7284}" sibTransId="{CA427FF6-26CA-4810-ADFF-AED3E201E4FA}"/>
    <dgm:cxn modelId="{48932D8D-AF81-46DB-81C2-19935AC41E4A}" srcId="{8F60885E-9F11-40B6-B9B6-8922CC342375}" destId="{88627A1A-852A-4876-B007-E34EE5E14265}" srcOrd="2" destOrd="0" parTransId="{0D722C0E-3FDB-420B-B4CD-C16A3F9A4F1F}" sibTransId="{24AA539F-A161-4BFB-B234-7516EF2371D8}"/>
    <dgm:cxn modelId="{6DFB2DB9-964E-43C4-A12C-D6496650EA55}" type="presOf" srcId="{8F60885E-9F11-40B6-B9B6-8922CC342375}" destId="{98665E4D-C1B9-41B5-B1F6-11F8A88C4F87}" srcOrd="0" destOrd="0" presId="urn:microsoft.com/office/officeart/2005/8/layout/chevron1"/>
    <dgm:cxn modelId="{96F4B7CD-C6BF-4266-95DA-78FD67A27C5D}" type="presOf" srcId="{A5CFA797-73E9-477D-A6EA-D0068B0FB169}" destId="{314062D5-8E13-4971-B132-CB07B2EA5D11}" srcOrd="0" destOrd="0" presId="urn:microsoft.com/office/officeart/2005/8/layout/chevron1"/>
    <dgm:cxn modelId="{1C8C6737-9721-4EF3-98CC-6D8927981280}" type="presParOf" srcId="{98665E4D-C1B9-41B5-B1F6-11F8A88C4F87}" destId="{BF1BA2D6-CFDF-46BE-8E6F-4BA47EA43BF9}" srcOrd="0" destOrd="0" presId="urn:microsoft.com/office/officeart/2005/8/layout/chevron1"/>
    <dgm:cxn modelId="{D312E06A-AF37-4AD5-842B-1C01AC78C1AB}" type="presParOf" srcId="{98665E4D-C1B9-41B5-B1F6-11F8A88C4F87}" destId="{D8B6658A-56B6-46F4-867F-8F6004510F1F}" srcOrd="1" destOrd="0" presId="urn:microsoft.com/office/officeart/2005/8/layout/chevron1"/>
    <dgm:cxn modelId="{5EE9049B-3D87-4DC4-874D-82194FE36EFC}" type="presParOf" srcId="{98665E4D-C1B9-41B5-B1F6-11F8A88C4F87}" destId="{314062D5-8E13-4971-B132-CB07B2EA5D11}" srcOrd="2" destOrd="0" presId="urn:microsoft.com/office/officeart/2005/8/layout/chevron1"/>
    <dgm:cxn modelId="{A82D97B3-AAC2-4AD0-B0C1-790F275C5E4F}" type="presParOf" srcId="{98665E4D-C1B9-41B5-B1F6-11F8A88C4F87}" destId="{357F3EF7-033C-4DFD-B346-EBD1A751FDA6}" srcOrd="3" destOrd="0" presId="urn:microsoft.com/office/officeart/2005/8/layout/chevron1"/>
    <dgm:cxn modelId="{C326E435-D0B9-443E-95A5-7EAA075544E2}" type="presParOf" srcId="{98665E4D-C1B9-41B5-B1F6-11F8A88C4F87}" destId="{7F1D35A4-A358-424B-BFC4-9B0F03708CF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D72B6A-9706-4472-90B4-0CFC48E15B8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A501B34-D852-40E6-90CF-90D72C415801}">
      <dgm:prSet phldrT="[Text]" custT="1"/>
      <dgm:spPr/>
      <dgm:t>
        <a:bodyPr/>
        <a:lstStyle/>
        <a:p>
          <a:r>
            <a:rPr lang="de-AT" sz="2000" b="1" dirty="0"/>
            <a:t>gemeinsames Kick-Off</a:t>
          </a:r>
          <a:endParaRPr lang="de-DE" sz="2000" b="1" dirty="0"/>
        </a:p>
      </dgm:t>
    </dgm:pt>
    <dgm:pt modelId="{ABAEEC97-D2BD-496C-A110-C2C2CE841BF5}" type="parTrans" cxnId="{7CD5AAE5-ADE6-416E-85F5-92A7DF70CA5F}">
      <dgm:prSet/>
      <dgm:spPr/>
      <dgm:t>
        <a:bodyPr/>
        <a:lstStyle/>
        <a:p>
          <a:endParaRPr lang="de-DE" sz="1600"/>
        </a:p>
      </dgm:t>
    </dgm:pt>
    <dgm:pt modelId="{5601ABB7-F108-4E35-AA96-8D69F184EF23}" type="sibTrans" cxnId="{7CD5AAE5-ADE6-416E-85F5-92A7DF70CA5F}">
      <dgm:prSet custT="1"/>
      <dgm:spPr/>
      <dgm:t>
        <a:bodyPr/>
        <a:lstStyle/>
        <a:p>
          <a:endParaRPr lang="de-DE" sz="1600"/>
        </a:p>
      </dgm:t>
    </dgm:pt>
    <dgm:pt modelId="{194A82EC-8436-4B8D-890C-1FCA22FB69F8}">
      <dgm:prSet phldrT="[Text]" custT="1"/>
      <dgm:spPr/>
      <dgm:t>
        <a:bodyPr/>
        <a:lstStyle/>
        <a:p>
          <a:r>
            <a:rPr lang="de-AT" sz="1600" dirty="0"/>
            <a:t>Klärung Begleitrahmen und Unterstützungsangebote</a:t>
          </a:r>
          <a:endParaRPr lang="de-DE" sz="1600" dirty="0"/>
        </a:p>
      </dgm:t>
    </dgm:pt>
    <dgm:pt modelId="{6E7E733F-63DD-45FB-8F34-8AB9321536CA}" type="parTrans" cxnId="{2E169254-7685-45F6-83B2-41AB2097A630}">
      <dgm:prSet/>
      <dgm:spPr/>
      <dgm:t>
        <a:bodyPr/>
        <a:lstStyle/>
        <a:p>
          <a:endParaRPr lang="de-DE" sz="1600"/>
        </a:p>
      </dgm:t>
    </dgm:pt>
    <dgm:pt modelId="{6A3C2390-043D-48A0-ADB1-8B9876D7626C}" type="sibTrans" cxnId="{2E169254-7685-45F6-83B2-41AB2097A630}">
      <dgm:prSet/>
      <dgm:spPr/>
      <dgm:t>
        <a:bodyPr/>
        <a:lstStyle/>
        <a:p>
          <a:endParaRPr lang="de-DE" sz="1600"/>
        </a:p>
      </dgm:t>
    </dgm:pt>
    <dgm:pt modelId="{ADCA2CA0-6FFD-49CD-A427-BF200DBCE92A}">
      <dgm:prSet phldrT="[Text]" custT="1"/>
      <dgm:spPr/>
      <dgm:t>
        <a:bodyPr/>
        <a:lstStyle/>
        <a:p>
          <a:r>
            <a:rPr lang="de-AT" sz="1600" dirty="0" err="1"/>
            <a:t>Barcamp</a:t>
          </a:r>
          <a:r>
            <a:rPr lang="de-AT" sz="1600" dirty="0"/>
            <a:t> ggf. im Rahmen des DUH Lab Sep 2024?</a:t>
          </a:r>
          <a:endParaRPr lang="de-DE" sz="1600" dirty="0"/>
        </a:p>
      </dgm:t>
    </dgm:pt>
    <dgm:pt modelId="{3C9C2536-93DE-4E40-BA17-1CE09BEA0238}" type="parTrans" cxnId="{46FCB031-12A2-4176-9BC4-7C635B21C7D2}">
      <dgm:prSet/>
      <dgm:spPr/>
      <dgm:t>
        <a:bodyPr/>
        <a:lstStyle/>
        <a:p>
          <a:endParaRPr lang="de-DE" sz="1600"/>
        </a:p>
      </dgm:t>
    </dgm:pt>
    <dgm:pt modelId="{74033B21-B74B-45A8-8BE9-ECCCD0A3F8E1}" type="sibTrans" cxnId="{46FCB031-12A2-4176-9BC4-7C635B21C7D2}">
      <dgm:prSet/>
      <dgm:spPr/>
      <dgm:t>
        <a:bodyPr/>
        <a:lstStyle/>
        <a:p>
          <a:endParaRPr lang="de-DE" sz="1600"/>
        </a:p>
      </dgm:t>
    </dgm:pt>
    <dgm:pt modelId="{01B9ABD7-8062-4F45-A01D-C9C8E6A18D71}">
      <dgm:prSet phldrT="[Text]" custT="1"/>
      <dgm:spPr/>
      <dgm:t>
        <a:bodyPr/>
        <a:lstStyle/>
        <a:p>
          <a:r>
            <a:rPr lang="de-AT" sz="2000" b="1" dirty="0"/>
            <a:t>gemeinsame </a:t>
          </a:r>
          <a:r>
            <a:rPr lang="de-AT" sz="2000" b="1" dirty="0" err="1"/>
            <a:t>Lessons</a:t>
          </a:r>
          <a:r>
            <a:rPr lang="de-AT" sz="2000" b="1" dirty="0"/>
            <a:t> </a:t>
          </a:r>
          <a:r>
            <a:rPr lang="de-AT" sz="2000" b="1" dirty="0" err="1"/>
            <a:t>Learned</a:t>
          </a:r>
          <a:endParaRPr lang="de-DE" sz="2000" b="1" dirty="0"/>
        </a:p>
      </dgm:t>
    </dgm:pt>
    <dgm:pt modelId="{64CF8A40-3F62-43BC-84E4-4762C92AD98E}" type="parTrans" cxnId="{ABE49F94-C285-4F09-982E-ED51A7F89B53}">
      <dgm:prSet/>
      <dgm:spPr/>
      <dgm:t>
        <a:bodyPr/>
        <a:lstStyle/>
        <a:p>
          <a:endParaRPr lang="de-DE" sz="1600"/>
        </a:p>
      </dgm:t>
    </dgm:pt>
    <dgm:pt modelId="{F9D3A306-80FF-4DE0-8B81-A7929378FFD6}" type="sibTrans" cxnId="{ABE49F94-C285-4F09-982E-ED51A7F89B53}">
      <dgm:prSet/>
      <dgm:spPr/>
      <dgm:t>
        <a:bodyPr/>
        <a:lstStyle/>
        <a:p>
          <a:endParaRPr lang="de-DE" sz="1600"/>
        </a:p>
      </dgm:t>
    </dgm:pt>
    <dgm:pt modelId="{9B8ACA68-9BED-44F8-9AC5-C86AC273E536}">
      <dgm:prSet phldrT="[Text]" custT="1"/>
      <dgm:spPr/>
      <dgm:t>
        <a:bodyPr/>
        <a:lstStyle/>
        <a:p>
          <a:r>
            <a:rPr lang="de-AT" sz="1600" dirty="0"/>
            <a:t>Begleitteam und Projektteam</a:t>
          </a:r>
          <a:endParaRPr lang="de-DE" sz="1600" dirty="0"/>
        </a:p>
      </dgm:t>
    </dgm:pt>
    <dgm:pt modelId="{5BF8AF11-96D9-4D52-BF6E-CB318B7FF815}" type="parTrans" cxnId="{8AC370F2-4D3D-4EE6-98DE-FAC1E53114A0}">
      <dgm:prSet/>
      <dgm:spPr/>
      <dgm:t>
        <a:bodyPr/>
        <a:lstStyle/>
        <a:p>
          <a:endParaRPr lang="de-DE" sz="1600"/>
        </a:p>
      </dgm:t>
    </dgm:pt>
    <dgm:pt modelId="{8F6F93F7-DE6E-4BD3-895E-A83AEA319242}" type="sibTrans" cxnId="{8AC370F2-4D3D-4EE6-98DE-FAC1E53114A0}">
      <dgm:prSet/>
      <dgm:spPr/>
      <dgm:t>
        <a:bodyPr/>
        <a:lstStyle/>
        <a:p>
          <a:endParaRPr lang="de-DE" sz="1600"/>
        </a:p>
      </dgm:t>
    </dgm:pt>
    <dgm:pt modelId="{DFA52F98-DBC1-447F-84FC-57575A68AC0A}">
      <dgm:prSet phldrT="[Text]" custT="1"/>
      <dgm:spPr/>
      <dgm:t>
        <a:bodyPr/>
        <a:lstStyle/>
        <a:p>
          <a:pPr>
            <a:buNone/>
          </a:pPr>
          <a:endParaRPr lang="de-DE" sz="1600" dirty="0"/>
        </a:p>
      </dgm:t>
    </dgm:pt>
    <dgm:pt modelId="{D0B832A0-151D-4AA2-8415-A9984B88A124}" type="parTrans" cxnId="{D8046910-4B08-4320-979D-B6F301DA0FEB}">
      <dgm:prSet/>
      <dgm:spPr/>
      <dgm:t>
        <a:bodyPr/>
        <a:lstStyle/>
        <a:p>
          <a:endParaRPr lang="de-DE"/>
        </a:p>
      </dgm:t>
    </dgm:pt>
    <dgm:pt modelId="{5BBA63E0-3BE6-45B7-A84F-D1BAC6B14FB6}" type="sibTrans" cxnId="{D8046910-4B08-4320-979D-B6F301DA0FEB}">
      <dgm:prSet/>
      <dgm:spPr/>
      <dgm:t>
        <a:bodyPr/>
        <a:lstStyle/>
        <a:p>
          <a:endParaRPr lang="de-DE"/>
        </a:p>
      </dgm:t>
    </dgm:pt>
    <dgm:pt modelId="{FB21C384-A4C7-4A63-9EB8-7C4E01754F6A}">
      <dgm:prSet phldrT="[Text]" custT="1"/>
      <dgm:spPr/>
      <dgm:t>
        <a:bodyPr/>
        <a:lstStyle/>
        <a:p>
          <a:endParaRPr lang="de-DE" sz="1600" dirty="0"/>
        </a:p>
      </dgm:t>
    </dgm:pt>
    <dgm:pt modelId="{D4891ACE-05AD-41F7-A91B-AA730CD0A890}" type="parTrans" cxnId="{E6C5FBCA-BF9B-4DFF-8863-6965C81EBB03}">
      <dgm:prSet/>
      <dgm:spPr/>
      <dgm:t>
        <a:bodyPr/>
        <a:lstStyle/>
        <a:p>
          <a:endParaRPr lang="de-DE"/>
        </a:p>
      </dgm:t>
    </dgm:pt>
    <dgm:pt modelId="{69E65AA0-D40D-4215-8131-FBF75FD9B808}" type="sibTrans" cxnId="{E6C5FBCA-BF9B-4DFF-8863-6965C81EBB03}">
      <dgm:prSet/>
      <dgm:spPr/>
      <dgm:t>
        <a:bodyPr/>
        <a:lstStyle/>
        <a:p>
          <a:endParaRPr lang="de-DE"/>
        </a:p>
      </dgm:t>
    </dgm:pt>
    <dgm:pt modelId="{92BEE293-2EF6-4770-9088-60F08528BD94}">
      <dgm:prSet phldrT="[Text]" custT="1"/>
      <dgm:spPr/>
      <dgm:t>
        <a:bodyPr/>
        <a:lstStyle/>
        <a:p>
          <a:pPr>
            <a:buNone/>
          </a:pPr>
          <a:endParaRPr lang="de-DE" sz="1600" dirty="0"/>
        </a:p>
      </dgm:t>
    </dgm:pt>
    <dgm:pt modelId="{7E1AB3C3-A7D8-46B5-9C12-A526C2CA27E6}" type="parTrans" cxnId="{9E50D261-4B84-4621-8FD9-395A8976BE77}">
      <dgm:prSet/>
      <dgm:spPr/>
      <dgm:t>
        <a:bodyPr/>
        <a:lstStyle/>
        <a:p>
          <a:endParaRPr lang="de-DE"/>
        </a:p>
      </dgm:t>
    </dgm:pt>
    <dgm:pt modelId="{BF4CAAE1-0DCB-48C0-BE54-46B2BB759601}" type="sibTrans" cxnId="{9E50D261-4B84-4621-8FD9-395A8976BE77}">
      <dgm:prSet/>
      <dgm:spPr/>
      <dgm:t>
        <a:bodyPr/>
        <a:lstStyle/>
        <a:p>
          <a:endParaRPr lang="de-DE"/>
        </a:p>
      </dgm:t>
    </dgm:pt>
    <dgm:pt modelId="{B1E67B89-896C-4B8C-ABEE-C76A54691893}">
      <dgm:prSet phldrT="[Text]" custT="1"/>
      <dgm:spPr/>
      <dgm:t>
        <a:bodyPr/>
        <a:lstStyle/>
        <a:p>
          <a:r>
            <a:rPr lang="de-AT" sz="1600" dirty="0"/>
            <a:t>Fokus auf Machbarkeit, konkrete Umsetzung, Wirksamkeit</a:t>
          </a:r>
          <a:endParaRPr lang="de-DE" sz="1600" dirty="0"/>
        </a:p>
      </dgm:t>
    </dgm:pt>
    <dgm:pt modelId="{4F250FAA-16C5-475F-863E-4CDE12A46E3E}" type="parTrans" cxnId="{B9D5B565-0DD7-4D85-9818-F164C7CEF5C4}">
      <dgm:prSet/>
      <dgm:spPr/>
      <dgm:t>
        <a:bodyPr/>
        <a:lstStyle/>
        <a:p>
          <a:endParaRPr lang="de-DE"/>
        </a:p>
      </dgm:t>
    </dgm:pt>
    <dgm:pt modelId="{D22E72ED-648D-40E2-AA0B-4715B0292F59}" type="sibTrans" cxnId="{B9D5B565-0DD7-4D85-9818-F164C7CEF5C4}">
      <dgm:prSet/>
      <dgm:spPr/>
      <dgm:t>
        <a:bodyPr/>
        <a:lstStyle/>
        <a:p>
          <a:endParaRPr lang="de-DE"/>
        </a:p>
      </dgm:t>
    </dgm:pt>
    <dgm:pt modelId="{19725511-A78F-44D2-AC83-26C6FD42064C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de-DE" sz="1600" dirty="0"/>
        </a:p>
      </dgm:t>
    </dgm:pt>
    <dgm:pt modelId="{622CAD41-30E7-4D50-A230-1969A4663253}" type="parTrans" cxnId="{A0BABCD9-900E-4F1A-8263-37568C98CD81}">
      <dgm:prSet/>
      <dgm:spPr/>
      <dgm:t>
        <a:bodyPr/>
        <a:lstStyle/>
        <a:p>
          <a:endParaRPr lang="de-DE"/>
        </a:p>
      </dgm:t>
    </dgm:pt>
    <dgm:pt modelId="{DEB714A7-45E4-44D8-9291-83B0F56A685C}" type="sibTrans" cxnId="{A0BABCD9-900E-4F1A-8263-37568C98CD81}">
      <dgm:prSet/>
      <dgm:spPr/>
      <dgm:t>
        <a:bodyPr/>
        <a:lstStyle/>
        <a:p>
          <a:endParaRPr lang="de-DE"/>
        </a:p>
      </dgm:t>
    </dgm:pt>
    <dgm:pt modelId="{5A805388-D4E1-4E15-919E-BDB898E02C3F}">
      <dgm:prSet phldrT="[Text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de-AT" sz="1600" b="1" dirty="0"/>
            <a:t>Begleitung:</a:t>
          </a:r>
          <a:endParaRPr lang="de-DE" sz="1600" dirty="0"/>
        </a:p>
      </dgm:t>
    </dgm:pt>
    <dgm:pt modelId="{231A6B70-C020-4EA7-86C2-2C134D08FE51}" type="parTrans" cxnId="{4C7DB9ED-FD4E-473E-AAA8-65D2512CA24E}">
      <dgm:prSet/>
      <dgm:spPr/>
      <dgm:t>
        <a:bodyPr/>
        <a:lstStyle/>
        <a:p>
          <a:endParaRPr lang="de-DE"/>
        </a:p>
      </dgm:t>
    </dgm:pt>
    <dgm:pt modelId="{BA33C166-534B-4F9A-9C56-FC5796632CF3}" type="sibTrans" cxnId="{4C7DB9ED-FD4E-473E-AAA8-65D2512CA24E}">
      <dgm:prSet/>
      <dgm:spPr/>
      <dgm:t>
        <a:bodyPr/>
        <a:lstStyle/>
        <a:p>
          <a:endParaRPr lang="de-DE"/>
        </a:p>
      </dgm:t>
    </dgm:pt>
    <dgm:pt modelId="{F765E9ED-6A05-4EA1-B625-D8FF4B8190D1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  <a:endParaRPr lang="de-DE" sz="1600" dirty="0"/>
        </a:p>
      </dgm:t>
    </dgm:pt>
    <dgm:pt modelId="{DC2739A6-6303-494D-8671-9C47B9324218}" type="parTrans" cxnId="{FB9A51DB-9F10-42D0-B82F-00B9ECE21539}">
      <dgm:prSet/>
      <dgm:spPr/>
      <dgm:t>
        <a:bodyPr/>
        <a:lstStyle/>
        <a:p>
          <a:endParaRPr lang="de-DE"/>
        </a:p>
      </dgm:t>
    </dgm:pt>
    <dgm:pt modelId="{B1086326-B449-464C-8428-03A140B6BD00}" type="sibTrans" cxnId="{FB9A51DB-9F10-42D0-B82F-00B9ECE21539}">
      <dgm:prSet/>
      <dgm:spPr/>
      <dgm:t>
        <a:bodyPr/>
        <a:lstStyle/>
        <a:p>
          <a:endParaRPr lang="de-DE"/>
        </a:p>
      </dgm:t>
    </dgm:pt>
    <dgm:pt modelId="{E8D141AF-C77C-4354-A5D1-95168392715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AT" sz="1600" dirty="0" err="1"/>
            <a:t>Fazilitierung</a:t>
          </a:r>
          <a:r>
            <a:rPr lang="de-AT" sz="1600" dirty="0"/>
            <a:t> vor Ort</a:t>
          </a:r>
          <a:endParaRPr lang="de-DE" sz="1600" dirty="0"/>
        </a:p>
      </dgm:t>
    </dgm:pt>
    <dgm:pt modelId="{1AA29B71-9F93-4207-A923-72F6EDFD62D1}" type="parTrans" cxnId="{D8C143E9-504A-47E6-96D9-BDF593942E91}">
      <dgm:prSet/>
      <dgm:spPr/>
      <dgm:t>
        <a:bodyPr/>
        <a:lstStyle/>
        <a:p>
          <a:endParaRPr lang="de-DE"/>
        </a:p>
      </dgm:t>
    </dgm:pt>
    <dgm:pt modelId="{131D4662-19F6-4837-9D79-23A7D026A73E}" type="sibTrans" cxnId="{D8C143E9-504A-47E6-96D9-BDF593942E91}">
      <dgm:prSet/>
      <dgm:spPr/>
      <dgm:t>
        <a:bodyPr/>
        <a:lstStyle/>
        <a:p>
          <a:endParaRPr lang="de-DE"/>
        </a:p>
      </dgm:t>
    </dgm:pt>
    <dgm:pt modelId="{01285679-AB66-4374-862E-4C4F0FC51752}">
      <dgm:prSet custT="1"/>
      <dgm:spPr/>
      <dgm:t>
        <a:bodyPr/>
        <a:lstStyle/>
        <a:p>
          <a:r>
            <a:rPr lang="de-AT" sz="1600" dirty="0"/>
            <a:t>Organisation und Umsetzung des Hackathon</a:t>
          </a:r>
          <a:endParaRPr lang="de-DE" sz="1600" dirty="0"/>
        </a:p>
      </dgm:t>
    </dgm:pt>
    <dgm:pt modelId="{9E908B06-55C6-4226-A959-0A07E7BDD170}" type="parTrans" cxnId="{28F72963-17A0-46E0-878F-97C330F622BC}">
      <dgm:prSet/>
      <dgm:spPr/>
      <dgm:t>
        <a:bodyPr/>
        <a:lstStyle/>
        <a:p>
          <a:endParaRPr lang="de-DE"/>
        </a:p>
      </dgm:t>
    </dgm:pt>
    <dgm:pt modelId="{4BD0A7A2-7F6B-4D8A-8823-E1764779C200}" type="sibTrans" cxnId="{28F72963-17A0-46E0-878F-97C330F622BC}">
      <dgm:prSet/>
      <dgm:spPr/>
      <dgm:t>
        <a:bodyPr/>
        <a:lstStyle/>
        <a:p>
          <a:endParaRPr lang="de-DE"/>
        </a:p>
      </dgm:t>
    </dgm:pt>
    <dgm:pt modelId="{FD720444-C99B-4957-9446-9A5D0B893EDB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</a:p>
      </dgm:t>
    </dgm:pt>
    <dgm:pt modelId="{A2488F1E-BE05-4891-BEE4-AF8BD0954042}" type="parTrans" cxnId="{DD034D56-470E-402B-9B8E-602171B7FA09}">
      <dgm:prSet/>
      <dgm:spPr/>
      <dgm:t>
        <a:bodyPr/>
        <a:lstStyle/>
        <a:p>
          <a:endParaRPr lang="de-DE"/>
        </a:p>
      </dgm:t>
    </dgm:pt>
    <dgm:pt modelId="{F9422119-D8FB-4467-B0C8-6E5E1F066402}" type="sibTrans" cxnId="{DD034D56-470E-402B-9B8E-602171B7FA09}">
      <dgm:prSet/>
      <dgm:spPr/>
      <dgm:t>
        <a:bodyPr/>
        <a:lstStyle/>
        <a:p>
          <a:endParaRPr lang="de-DE"/>
        </a:p>
      </dgm:t>
    </dgm:pt>
    <dgm:pt modelId="{5C367F2A-1AB6-4F21-A057-AF771AEF7010}">
      <dgm:prSet phldrT="[Text]" custT="1"/>
      <dgm:spPr/>
      <dgm:t>
        <a:bodyPr/>
        <a:lstStyle/>
        <a:p>
          <a:pPr>
            <a:buFont typeface="Arial" panose="020B0604020202020204" pitchFamily="34" charset="0"/>
            <a:buNone/>
          </a:pPr>
          <a:endParaRPr lang="de-DE" sz="1600" dirty="0"/>
        </a:p>
      </dgm:t>
    </dgm:pt>
    <dgm:pt modelId="{5E0BA40C-5D3C-4092-88E8-6383B53AF2EF}" type="parTrans" cxnId="{38809916-54ED-4A64-ACC2-31AE7748C2BD}">
      <dgm:prSet/>
      <dgm:spPr/>
      <dgm:t>
        <a:bodyPr/>
        <a:lstStyle/>
        <a:p>
          <a:endParaRPr lang="de-DE"/>
        </a:p>
      </dgm:t>
    </dgm:pt>
    <dgm:pt modelId="{19A39C84-E528-4D83-A554-8A1DD7625A40}" type="sibTrans" cxnId="{38809916-54ED-4A64-ACC2-31AE7748C2BD}">
      <dgm:prSet/>
      <dgm:spPr/>
      <dgm:t>
        <a:bodyPr/>
        <a:lstStyle/>
        <a:p>
          <a:endParaRPr lang="de-DE"/>
        </a:p>
      </dgm:t>
    </dgm:pt>
    <dgm:pt modelId="{B9CE1C47-7812-47C9-BE21-55268050825B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AT" sz="1600" dirty="0"/>
            <a:t>Moderation</a:t>
          </a:r>
          <a:endParaRPr lang="de-DE" sz="1600" dirty="0"/>
        </a:p>
      </dgm:t>
    </dgm:pt>
    <dgm:pt modelId="{83A66A74-D4FA-452D-BD86-380AD31B613E}" type="parTrans" cxnId="{B6B80819-9A56-4EB9-B58A-D60928B72F39}">
      <dgm:prSet/>
      <dgm:spPr/>
      <dgm:t>
        <a:bodyPr/>
        <a:lstStyle/>
        <a:p>
          <a:endParaRPr lang="de-DE"/>
        </a:p>
      </dgm:t>
    </dgm:pt>
    <dgm:pt modelId="{4F800C41-BB4B-4864-ABDC-CB07BF39DC10}" type="sibTrans" cxnId="{B6B80819-9A56-4EB9-B58A-D60928B72F39}">
      <dgm:prSet/>
      <dgm:spPr/>
      <dgm:t>
        <a:bodyPr/>
        <a:lstStyle/>
        <a:p>
          <a:endParaRPr lang="de-DE"/>
        </a:p>
      </dgm:t>
    </dgm:pt>
    <dgm:pt modelId="{0B3D0AB7-84E0-48B9-B816-668B471550BD}">
      <dgm:prSet phldrT="[Text]" custT="1"/>
      <dgm:spPr/>
      <dgm:t>
        <a:bodyPr/>
        <a:lstStyle/>
        <a:p>
          <a:r>
            <a:rPr lang="de-AT" sz="1600" dirty="0"/>
            <a:t>Fokus 1: Projektumsetzung</a:t>
          </a:r>
          <a:endParaRPr lang="de-DE" sz="1600" dirty="0"/>
        </a:p>
      </dgm:t>
    </dgm:pt>
    <dgm:pt modelId="{1705B71E-48D2-4639-B638-3C6931310EEC}" type="parTrans" cxnId="{97305A17-F0CC-4AC2-A367-FBEB13E746FC}">
      <dgm:prSet/>
      <dgm:spPr/>
      <dgm:t>
        <a:bodyPr/>
        <a:lstStyle/>
        <a:p>
          <a:endParaRPr lang="de-DE"/>
        </a:p>
      </dgm:t>
    </dgm:pt>
    <dgm:pt modelId="{95D42CAF-B433-446E-AF26-CF026866670F}" type="sibTrans" cxnId="{97305A17-F0CC-4AC2-A367-FBEB13E746FC}">
      <dgm:prSet/>
      <dgm:spPr/>
      <dgm:t>
        <a:bodyPr/>
        <a:lstStyle/>
        <a:p>
          <a:endParaRPr lang="de-DE"/>
        </a:p>
      </dgm:t>
    </dgm:pt>
    <dgm:pt modelId="{DB876CCA-9426-4D92-A5AE-2EE72F7B5555}">
      <dgm:prSet phldrT="[Text]" custT="1"/>
      <dgm:spPr/>
      <dgm:t>
        <a:bodyPr/>
        <a:lstStyle/>
        <a:p>
          <a:endParaRPr lang="de-DE" sz="1600" dirty="0"/>
        </a:p>
      </dgm:t>
    </dgm:pt>
    <dgm:pt modelId="{9315DAA1-21C8-4D6D-9287-73FE6C998AB5}" type="parTrans" cxnId="{799BEF3D-490E-43B7-85E5-325FD301375A}">
      <dgm:prSet/>
      <dgm:spPr/>
      <dgm:t>
        <a:bodyPr/>
        <a:lstStyle/>
        <a:p>
          <a:endParaRPr lang="de-DE"/>
        </a:p>
      </dgm:t>
    </dgm:pt>
    <dgm:pt modelId="{57154B25-4111-4821-9E8E-78BFCD33A3F3}" type="sibTrans" cxnId="{799BEF3D-490E-43B7-85E5-325FD301375A}">
      <dgm:prSet/>
      <dgm:spPr/>
      <dgm:t>
        <a:bodyPr/>
        <a:lstStyle/>
        <a:p>
          <a:endParaRPr lang="de-DE"/>
        </a:p>
      </dgm:t>
    </dgm:pt>
    <dgm:pt modelId="{A29D806C-F21C-4647-AC63-8EDC4E8C80D5}">
      <dgm:prSet phldrT="[Text]" custT="1"/>
      <dgm:spPr/>
      <dgm:t>
        <a:bodyPr/>
        <a:lstStyle/>
        <a:p>
          <a:r>
            <a:rPr lang="de-AT" sz="2000" b="1" dirty="0"/>
            <a:t>Hackathon</a:t>
          </a:r>
        </a:p>
        <a:p>
          <a:r>
            <a:rPr lang="de-AT" sz="2000" b="1" dirty="0"/>
            <a:t>(</a:t>
          </a:r>
          <a:r>
            <a:rPr lang="de-AT" sz="2000" b="1" dirty="0" err="1"/>
            <a:t>Barcamp</a:t>
          </a:r>
          <a:r>
            <a:rPr lang="de-AT" sz="2000" b="1" dirty="0"/>
            <a:t>)</a:t>
          </a:r>
          <a:endParaRPr lang="de-DE" sz="2000" b="1" dirty="0"/>
        </a:p>
      </dgm:t>
    </dgm:pt>
    <dgm:pt modelId="{7CB5B6D4-1C0F-48AF-AB98-0086E6CAAE4C}" type="sibTrans" cxnId="{643F236C-5EDB-4AF9-AFA9-5199B45D0A67}">
      <dgm:prSet custT="1"/>
      <dgm:spPr/>
      <dgm:t>
        <a:bodyPr/>
        <a:lstStyle/>
        <a:p>
          <a:endParaRPr lang="de-DE" sz="1600"/>
        </a:p>
      </dgm:t>
    </dgm:pt>
    <dgm:pt modelId="{CCD5CF10-8D55-4BA2-9175-D5CFD136E8A7}" type="parTrans" cxnId="{643F236C-5EDB-4AF9-AFA9-5199B45D0A67}">
      <dgm:prSet/>
      <dgm:spPr/>
      <dgm:t>
        <a:bodyPr/>
        <a:lstStyle/>
        <a:p>
          <a:endParaRPr lang="de-DE" sz="1600"/>
        </a:p>
      </dgm:t>
    </dgm:pt>
    <dgm:pt modelId="{DBCEFE09-2550-4298-8758-49444F5AF731}">
      <dgm:prSet phldrT="[Text]" custT="1"/>
      <dgm:spPr/>
      <dgm:t>
        <a:bodyPr/>
        <a:lstStyle/>
        <a:p>
          <a:r>
            <a:rPr lang="de-AT" sz="1600" dirty="0"/>
            <a:t>Studierenden Hackathon als Angebot der  TU Wien</a:t>
          </a:r>
          <a:endParaRPr lang="de-DE" sz="1600" dirty="0"/>
        </a:p>
      </dgm:t>
    </dgm:pt>
    <dgm:pt modelId="{86AC1888-670A-4CBE-A0FE-C5FBB268AFE3}" type="parTrans" cxnId="{C30D5C34-B01D-4BC3-A66E-AA9CE9B53616}">
      <dgm:prSet/>
      <dgm:spPr/>
      <dgm:t>
        <a:bodyPr/>
        <a:lstStyle/>
        <a:p>
          <a:endParaRPr lang="de-DE"/>
        </a:p>
      </dgm:t>
    </dgm:pt>
    <dgm:pt modelId="{69A72CF2-8C3F-4D8E-B309-00747CD8F4CA}" type="sibTrans" cxnId="{C30D5C34-B01D-4BC3-A66E-AA9CE9B53616}">
      <dgm:prSet/>
      <dgm:spPr/>
      <dgm:t>
        <a:bodyPr/>
        <a:lstStyle/>
        <a:p>
          <a:endParaRPr lang="de-DE"/>
        </a:p>
      </dgm:t>
    </dgm:pt>
    <dgm:pt modelId="{273A02E4-1126-4330-A55D-D175190ADD9F}">
      <dgm:prSet phldrT="[Text]" custT="1"/>
      <dgm:spPr/>
      <dgm:t>
        <a:bodyPr/>
        <a:lstStyle/>
        <a:p>
          <a:r>
            <a:rPr lang="de-AT" sz="1600" dirty="0"/>
            <a:t>Fokus 2: Format und Begleitprozess</a:t>
          </a:r>
          <a:endParaRPr lang="de-DE" sz="1600" dirty="0"/>
        </a:p>
      </dgm:t>
    </dgm:pt>
    <dgm:pt modelId="{26DB192B-C3B7-4FDD-8973-DBE8AAFB98B0}" type="parTrans" cxnId="{E9CBEFD8-988E-482A-8040-6981C4C4B50E}">
      <dgm:prSet/>
      <dgm:spPr/>
      <dgm:t>
        <a:bodyPr/>
        <a:lstStyle/>
        <a:p>
          <a:endParaRPr lang="de-DE"/>
        </a:p>
      </dgm:t>
    </dgm:pt>
    <dgm:pt modelId="{30D8CDE6-5243-4B61-A8A2-4A956601D95B}" type="sibTrans" cxnId="{E9CBEFD8-988E-482A-8040-6981C4C4B50E}">
      <dgm:prSet/>
      <dgm:spPr/>
      <dgm:t>
        <a:bodyPr/>
        <a:lstStyle/>
        <a:p>
          <a:endParaRPr lang="de-DE"/>
        </a:p>
      </dgm:t>
    </dgm:pt>
    <dgm:pt modelId="{83E86B6A-97A4-41D6-B2EA-CE01069A97B9}">
      <dgm:prSet phldrT="[Text]" custT="1"/>
      <dgm:spPr/>
      <dgm:t>
        <a:bodyPr/>
        <a:lstStyle/>
        <a:p>
          <a:r>
            <a:rPr lang="de-AT" sz="1600" dirty="0"/>
            <a:t>ggf. im Rahmen DUH-Lab Sep 2024</a:t>
          </a:r>
          <a:endParaRPr lang="de-DE" sz="1600" dirty="0"/>
        </a:p>
      </dgm:t>
    </dgm:pt>
    <dgm:pt modelId="{04CAD500-95A6-4A44-946A-69E735BE990A}" type="parTrans" cxnId="{9A858035-37EE-4959-BC03-F9FD808FD140}">
      <dgm:prSet/>
      <dgm:spPr/>
      <dgm:t>
        <a:bodyPr/>
        <a:lstStyle/>
        <a:p>
          <a:endParaRPr lang="de-DE"/>
        </a:p>
      </dgm:t>
    </dgm:pt>
    <dgm:pt modelId="{7CE13AA0-F339-4DDE-824D-73A886055D94}" type="sibTrans" cxnId="{9A858035-37EE-4959-BC03-F9FD808FD140}">
      <dgm:prSet/>
      <dgm:spPr/>
      <dgm:t>
        <a:bodyPr/>
        <a:lstStyle/>
        <a:p>
          <a:endParaRPr lang="de-DE"/>
        </a:p>
      </dgm:t>
    </dgm:pt>
    <dgm:pt modelId="{4CA1C82E-5633-4EED-AFC7-9515CC3F80AD}" type="pres">
      <dgm:prSet presAssocID="{C4D72B6A-9706-4472-90B4-0CFC48E15B86}" presName="Name0" presStyleCnt="0">
        <dgm:presLayoutVars>
          <dgm:dir/>
          <dgm:animLvl val="lvl"/>
          <dgm:resizeHandles val="exact"/>
        </dgm:presLayoutVars>
      </dgm:prSet>
      <dgm:spPr/>
    </dgm:pt>
    <dgm:pt modelId="{49E76DDA-A0A8-41DD-8860-B5A656CFF973}" type="pres">
      <dgm:prSet presAssocID="{7A501B34-D852-40E6-90CF-90D72C415801}" presName="composite" presStyleCnt="0"/>
      <dgm:spPr/>
    </dgm:pt>
    <dgm:pt modelId="{ED52A194-E01E-41ED-AD3A-BA2B50740D8C}" type="pres">
      <dgm:prSet presAssocID="{7A501B34-D852-40E6-90CF-90D72C415801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FB0DF29A-44FF-4A53-A015-8AFB7BC48F7C}" type="pres">
      <dgm:prSet presAssocID="{7A501B34-D852-40E6-90CF-90D72C415801}" presName="desTx" presStyleLbl="revTx" presStyleIdx="0" presStyleCnt="3" custLinFactNeighborX="7040" custLinFactNeighborY="-1226">
        <dgm:presLayoutVars>
          <dgm:bulletEnabled val="1"/>
        </dgm:presLayoutVars>
      </dgm:prSet>
      <dgm:spPr/>
    </dgm:pt>
    <dgm:pt modelId="{AA4160E8-2390-4C5D-9C06-6063E9B9C33B}" type="pres">
      <dgm:prSet presAssocID="{5601ABB7-F108-4E35-AA96-8D69F184EF23}" presName="space" presStyleCnt="0"/>
      <dgm:spPr/>
    </dgm:pt>
    <dgm:pt modelId="{4A5DC7F4-39C0-497A-A6C6-A957AEE3C46D}" type="pres">
      <dgm:prSet presAssocID="{A29D806C-F21C-4647-AC63-8EDC4E8C80D5}" presName="composite" presStyleCnt="0"/>
      <dgm:spPr/>
    </dgm:pt>
    <dgm:pt modelId="{A36F4F93-9EB4-4485-9D19-C13E01F9289C}" type="pres">
      <dgm:prSet presAssocID="{A29D806C-F21C-4647-AC63-8EDC4E8C80D5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CA6AEC6-FDAA-412A-8E7D-F71290DFB09A}" type="pres">
      <dgm:prSet presAssocID="{A29D806C-F21C-4647-AC63-8EDC4E8C80D5}" presName="desTx" presStyleLbl="revTx" presStyleIdx="1" presStyleCnt="3" custLinFactNeighborX="14079" custLinFactNeighborY="307">
        <dgm:presLayoutVars>
          <dgm:bulletEnabled val="1"/>
        </dgm:presLayoutVars>
      </dgm:prSet>
      <dgm:spPr/>
    </dgm:pt>
    <dgm:pt modelId="{5A9D77CC-F437-4099-8E94-798C0A2D39F6}" type="pres">
      <dgm:prSet presAssocID="{7CB5B6D4-1C0F-48AF-AB98-0086E6CAAE4C}" presName="space" presStyleCnt="0"/>
      <dgm:spPr/>
    </dgm:pt>
    <dgm:pt modelId="{3D7F4BD4-4576-4E85-B7E9-A28CAE54F092}" type="pres">
      <dgm:prSet presAssocID="{01B9ABD7-8062-4F45-A01D-C9C8E6A18D71}" presName="composite" presStyleCnt="0"/>
      <dgm:spPr/>
    </dgm:pt>
    <dgm:pt modelId="{53125A2E-2F2A-4147-9C95-BD7B6119CD61}" type="pres">
      <dgm:prSet presAssocID="{01B9ABD7-8062-4F45-A01D-C9C8E6A18D71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DDBA98E9-2BA7-4116-A4AD-8C94E36B93AF}" type="pres">
      <dgm:prSet presAssocID="{01B9ABD7-8062-4F45-A01D-C9C8E6A18D71}" presName="desTx" presStyleLbl="revTx" presStyleIdx="2" presStyleCnt="3" custLinFactNeighborX="11839" custLinFactNeighborY="307">
        <dgm:presLayoutVars>
          <dgm:bulletEnabled val="1"/>
        </dgm:presLayoutVars>
      </dgm:prSet>
      <dgm:spPr/>
    </dgm:pt>
  </dgm:ptLst>
  <dgm:cxnLst>
    <dgm:cxn modelId="{F9B75901-D038-4758-A4B3-710F64AFCAE5}" type="presOf" srcId="{DFA52F98-DBC1-447F-84FC-57575A68AC0A}" destId="{FB0DF29A-44FF-4A53-A015-8AFB7BC48F7C}" srcOrd="0" destOrd="2" presId="urn:microsoft.com/office/officeart/2005/8/layout/chevron1"/>
    <dgm:cxn modelId="{C9BB650A-1C34-4252-8272-FEB728652381}" type="presOf" srcId="{A29D806C-F21C-4647-AC63-8EDC4E8C80D5}" destId="{A36F4F93-9EB4-4485-9D19-C13E01F9289C}" srcOrd="0" destOrd="0" presId="urn:microsoft.com/office/officeart/2005/8/layout/chevron1"/>
    <dgm:cxn modelId="{D8046910-4B08-4320-979D-B6F301DA0FEB}" srcId="{7A501B34-D852-40E6-90CF-90D72C415801}" destId="{DFA52F98-DBC1-447F-84FC-57575A68AC0A}" srcOrd="2" destOrd="0" parTransId="{D0B832A0-151D-4AA2-8415-A9984B88A124}" sibTransId="{5BBA63E0-3BE6-45B7-A84F-D1BAC6B14FB6}"/>
    <dgm:cxn modelId="{38809916-54ED-4A64-ACC2-31AE7748C2BD}" srcId="{7A501B34-D852-40E6-90CF-90D72C415801}" destId="{5C367F2A-1AB6-4F21-A057-AF771AEF7010}" srcOrd="5" destOrd="0" parTransId="{5E0BA40C-5D3C-4092-88E8-6383B53AF2EF}" sibTransId="{19A39C84-E528-4D83-A554-8A1DD7625A40}"/>
    <dgm:cxn modelId="{97305A17-F0CC-4AC2-A367-FBEB13E746FC}" srcId="{01B9ABD7-8062-4F45-A01D-C9C8E6A18D71}" destId="{0B3D0AB7-84E0-48B9-B816-668B471550BD}" srcOrd="1" destOrd="0" parTransId="{1705B71E-48D2-4639-B638-3C6931310EEC}" sibTransId="{95D42CAF-B433-446E-AF26-CF026866670F}"/>
    <dgm:cxn modelId="{B6B80819-9A56-4EB9-B58A-D60928B72F39}" srcId="{7A501B34-D852-40E6-90CF-90D72C415801}" destId="{B9CE1C47-7812-47C9-BE21-55268050825B}" srcOrd="4" destOrd="0" parTransId="{83A66A74-D4FA-452D-BD86-380AD31B613E}" sibTransId="{4F800C41-BB4B-4864-ABDC-CB07BF39DC10}"/>
    <dgm:cxn modelId="{B5990421-028B-4177-8C7B-C68632B919C3}" type="presOf" srcId="{B9CE1C47-7812-47C9-BE21-55268050825B}" destId="{FB0DF29A-44FF-4A53-A015-8AFB7BC48F7C}" srcOrd="0" destOrd="4" presId="urn:microsoft.com/office/officeart/2005/8/layout/chevron1"/>
    <dgm:cxn modelId="{DD3E5726-4159-472B-AE4B-FB6F9CA19AA1}" type="presOf" srcId="{273A02E4-1126-4330-A55D-D175190ADD9F}" destId="{DDBA98E9-2BA7-4116-A4AD-8C94E36B93AF}" srcOrd="0" destOrd="2" presId="urn:microsoft.com/office/officeart/2005/8/layout/chevron1"/>
    <dgm:cxn modelId="{5FE86E2D-2B7D-4B0A-BB0A-2FAB813D31F9}" type="presOf" srcId="{5A805388-D4E1-4E15-919E-BDB898E02C3F}" destId="{FB0DF29A-44FF-4A53-A015-8AFB7BC48F7C}" srcOrd="0" destOrd="3" presId="urn:microsoft.com/office/officeart/2005/8/layout/chevron1"/>
    <dgm:cxn modelId="{46FCB031-12A2-4176-9BC4-7C635B21C7D2}" srcId="{A29D806C-F21C-4647-AC63-8EDC4E8C80D5}" destId="{ADCA2CA0-6FFD-49CD-A427-BF200DBCE92A}" srcOrd="1" destOrd="0" parTransId="{3C9C2536-93DE-4E40-BA17-1CE09BEA0238}" sibTransId="{74033B21-B74B-45A8-8BE9-ECCCD0A3F8E1}"/>
    <dgm:cxn modelId="{C30D5C34-B01D-4BC3-A66E-AA9CE9B53616}" srcId="{A29D806C-F21C-4647-AC63-8EDC4E8C80D5}" destId="{DBCEFE09-2550-4298-8758-49444F5AF731}" srcOrd="0" destOrd="0" parTransId="{86AC1888-670A-4CBE-A0FE-C5FBB268AFE3}" sibTransId="{69A72CF2-8C3F-4D8E-B309-00747CD8F4CA}"/>
    <dgm:cxn modelId="{9A858035-37EE-4959-BC03-F9FD808FD140}" srcId="{01B9ABD7-8062-4F45-A01D-C9C8E6A18D71}" destId="{83E86B6A-97A4-41D6-B2EA-CE01069A97B9}" srcOrd="3" destOrd="0" parTransId="{04CAD500-95A6-4A44-946A-69E735BE990A}" sibTransId="{7CE13AA0-F339-4DDE-824D-73A886055D94}"/>
    <dgm:cxn modelId="{6CCE8F3B-9669-46D8-BA52-530A33FB1660}" type="presOf" srcId="{0B3D0AB7-84E0-48B9-B816-668B471550BD}" destId="{DDBA98E9-2BA7-4116-A4AD-8C94E36B93AF}" srcOrd="0" destOrd="1" presId="urn:microsoft.com/office/officeart/2005/8/layout/chevron1"/>
    <dgm:cxn modelId="{799BEF3D-490E-43B7-85E5-325FD301375A}" srcId="{01B9ABD7-8062-4F45-A01D-C9C8E6A18D71}" destId="{DB876CCA-9426-4D92-A5AE-2EE72F7B5555}" srcOrd="4" destOrd="0" parTransId="{9315DAA1-21C8-4D6D-9287-73FE6C998AB5}" sibTransId="{57154B25-4111-4821-9E8E-78BFCD33A3F3}"/>
    <dgm:cxn modelId="{9E50D261-4B84-4621-8FD9-395A8976BE77}" srcId="{A29D806C-F21C-4647-AC63-8EDC4E8C80D5}" destId="{92BEE293-2EF6-4770-9088-60F08528BD94}" srcOrd="6" destOrd="0" parTransId="{7E1AB3C3-A7D8-46B5-9C12-A526C2CA27E6}" sibTransId="{BF4CAAE1-0DCB-48C0-BE54-46B2BB759601}"/>
    <dgm:cxn modelId="{28F72963-17A0-46E0-878F-97C330F622BC}" srcId="{01B9ABD7-8062-4F45-A01D-C9C8E6A18D71}" destId="{01285679-AB66-4374-862E-4C4F0FC51752}" srcOrd="6" destOrd="0" parTransId="{9E908B06-55C6-4226-A959-0A07E7BDD170}" sibTransId="{4BD0A7A2-7F6B-4D8A-8823-E1764779C200}"/>
    <dgm:cxn modelId="{E0913663-1B2E-44FF-B20B-D0A7B14AF3EB}" type="presOf" srcId="{5C367F2A-1AB6-4F21-A057-AF771AEF7010}" destId="{FB0DF29A-44FF-4A53-A015-8AFB7BC48F7C}" srcOrd="0" destOrd="5" presId="urn:microsoft.com/office/officeart/2005/8/layout/chevron1"/>
    <dgm:cxn modelId="{B9D5B565-0DD7-4D85-9818-F164C7CEF5C4}" srcId="{7A501B34-D852-40E6-90CF-90D72C415801}" destId="{B1E67B89-896C-4B8C-ABEE-C76A54691893}" srcOrd="1" destOrd="0" parTransId="{4F250FAA-16C5-475F-863E-4CDE12A46E3E}" sibTransId="{D22E72ED-648D-40E2-AA0B-4715B0292F59}"/>
    <dgm:cxn modelId="{B693CA46-2F3F-4E6D-8923-502F2A8CF020}" type="presOf" srcId="{01285679-AB66-4374-862E-4C4F0FC51752}" destId="{DDBA98E9-2BA7-4116-A4AD-8C94E36B93AF}" srcOrd="0" destOrd="6" presId="urn:microsoft.com/office/officeart/2005/8/layout/chevron1"/>
    <dgm:cxn modelId="{643F236C-5EDB-4AF9-AFA9-5199B45D0A67}" srcId="{C4D72B6A-9706-4472-90B4-0CFC48E15B86}" destId="{A29D806C-F21C-4647-AC63-8EDC4E8C80D5}" srcOrd="1" destOrd="0" parTransId="{CCD5CF10-8D55-4BA2-9175-D5CFD136E8A7}" sibTransId="{7CB5B6D4-1C0F-48AF-AB98-0086E6CAAE4C}"/>
    <dgm:cxn modelId="{DCDD1F71-6277-4411-A516-816DE1341AA9}" type="presOf" srcId="{DBCEFE09-2550-4298-8758-49444F5AF731}" destId="{1CA6AEC6-FDAA-412A-8E7D-F71290DFB09A}" srcOrd="0" destOrd="0" presId="urn:microsoft.com/office/officeart/2005/8/layout/chevron1"/>
    <dgm:cxn modelId="{61E32371-553B-447B-BBE5-AFA1E12064AF}" type="presOf" srcId="{E8D141AF-C77C-4354-A5D1-951683927157}" destId="{1CA6AEC6-FDAA-412A-8E7D-F71290DFB09A}" srcOrd="0" destOrd="4" presId="urn:microsoft.com/office/officeart/2005/8/layout/chevron1"/>
    <dgm:cxn modelId="{FD893574-15AD-4A3E-B318-81F626AA391E}" type="presOf" srcId="{DB876CCA-9426-4D92-A5AE-2EE72F7B5555}" destId="{DDBA98E9-2BA7-4116-A4AD-8C94E36B93AF}" srcOrd="0" destOrd="4" presId="urn:microsoft.com/office/officeart/2005/8/layout/chevron1"/>
    <dgm:cxn modelId="{2E169254-7685-45F6-83B2-41AB2097A630}" srcId="{7A501B34-D852-40E6-90CF-90D72C415801}" destId="{194A82EC-8436-4B8D-890C-1FCA22FB69F8}" srcOrd="0" destOrd="0" parTransId="{6E7E733F-63DD-45FB-8F34-8AB9321536CA}" sibTransId="{6A3C2390-043D-48A0-ADB1-8B9876D7626C}"/>
    <dgm:cxn modelId="{E8E65555-251C-463F-82E8-9E04D8377123}" type="presOf" srcId="{FB21C384-A4C7-4A63-9EB8-7C4E01754F6A}" destId="{1CA6AEC6-FDAA-412A-8E7D-F71290DFB09A}" srcOrd="0" destOrd="2" presId="urn:microsoft.com/office/officeart/2005/8/layout/chevron1"/>
    <dgm:cxn modelId="{DD034D56-470E-402B-9B8E-602171B7FA09}" srcId="{01B9ABD7-8062-4F45-A01D-C9C8E6A18D71}" destId="{FD720444-C99B-4957-9446-9A5D0B893EDB}" srcOrd="5" destOrd="0" parTransId="{A2488F1E-BE05-4891-BEE4-AF8BD0954042}" sibTransId="{F9422119-D8FB-4467-B0C8-6E5E1F066402}"/>
    <dgm:cxn modelId="{F1F8E057-A140-4B7F-A76F-50B4D641705F}" type="presOf" srcId="{01B9ABD7-8062-4F45-A01D-C9C8E6A18D71}" destId="{53125A2E-2F2A-4147-9C95-BD7B6119CD61}" srcOrd="0" destOrd="0" presId="urn:microsoft.com/office/officeart/2005/8/layout/chevron1"/>
    <dgm:cxn modelId="{6D69E07E-9253-42E8-82E4-A9A6985845BD}" type="presOf" srcId="{F765E9ED-6A05-4EA1-B625-D8FF4B8190D1}" destId="{1CA6AEC6-FDAA-412A-8E7D-F71290DFB09A}" srcOrd="0" destOrd="3" presId="urn:microsoft.com/office/officeart/2005/8/layout/chevron1"/>
    <dgm:cxn modelId="{A0248384-916B-4A59-AF8D-72D7615219A3}" type="presOf" srcId="{92BEE293-2EF6-4770-9088-60F08528BD94}" destId="{1CA6AEC6-FDAA-412A-8E7D-F71290DFB09A}" srcOrd="0" destOrd="6" presId="urn:microsoft.com/office/officeart/2005/8/layout/chevron1"/>
    <dgm:cxn modelId="{BE720292-5332-43A8-8C61-CF87118F04A4}" type="presOf" srcId="{194A82EC-8436-4B8D-890C-1FCA22FB69F8}" destId="{FB0DF29A-44FF-4A53-A015-8AFB7BC48F7C}" srcOrd="0" destOrd="0" presId="urn:microsoft.com/office/officeart/2005/8/layout/chevron1"/>
    <dgm:cxn modelId="{29420892-4179-4CB1-ADF4-3BEA5D269AD2}" type="presOf" srcId="{7A501B34-D852-40E6-90CF-90D72C415801}" destId="{ED52A194-E01E-41ED-AD3A-BA2B50740D8C}" srcOrd="0" destOrd="0" presId="urn:microsoft.com/office/officeart/2005/8/layout/chevron1"/>
    <dgm:cxn modelId="{ABE49F94-C285-4F09-982E-ED51A7F89B53}" srcId="{C4D72B6A-9706-4472-90B4-0CFC48E15B86}" destId="{01B9ABD7-8062-4F45-A01D-C9C8E6A18D71}" srcOrd="2" destOrd="0" parTransId="{64CF8A40-3F62-43BC-84E4-4762C92AD98E}" sibTransId="{F9D3A306-80FF-4DE0-8B81-A7929378FFD6}"/>
    <dgm:cxn modelId="{B9380897-6239-432C-BE94-6A5DF66DA83C}" type="presOf" srcId="{83E86B6A-97A4-41D6-B2EA-CE01069A97B9}" destId="{DDBA98E9-2BA7-4116-A4AD-8C94E36B93AF}" srcOrd="0" destOrd="3" presId="urn:microsoft.com/office/officeart/2005/8/layout/chevron1"/>
    <dgm:cxn modelId="{4FD779AD-0467-486C-8321-C2667EC699E0}" type="presOf" srcId="{FD720444-C99B-4957-9446-9A5D0B893EDB}" destId="{DDBA98E9-2BA7-4116-A4AD-8C94E36B93AF}" srcOrd="0" destOrd="5" presId="urn:microsoft.com/office/officeart/2005/8/layout/chevron1"/>
    <dgm:cxn modelId="{BF7D68AF-9B04-4FA2-8F57-CC7B3728C214}" type="presOf" srcId="{B1E67B89-896C-4B8C-ABEE-C76A54691893}" destId="{FB0DF29A-44FF-4A53-A015-8AFB7BC48F7C}" srcOrd="0" destOrd="1" presId="urn:microsoft.com/office/officeart/2005/8/layout/chevron1"/>
    <dgm:cxn modelId="{8A8D9EB8-D369-4268-A84A-8F34F3193F72}" type="presOf" srcId="{9B8ACA68-9BED-44F8-9AC5-C86AC273E536}" destId="{DDBA98E9-2BA7-4116-A4AD-8C94E36B93AF}" srcOrd="0" destOrd="0" presId="urn:microsoft.com/office/officeart/2005/8/layout/chevron1"/>
    <dgm:cxn modelId="{FAFB04BB-5B64-4879-9FBD-DCDCA9FD558F}" type="presOf" srcId="{19725511-A78F-44D2-AC83-26C6FD42064C}" destId="{1CA6AEC6-FDAA-412A-8E7D-F71290DFB09A}" srcOrd="0" destOrd="5" presId="urn:microsoft.com/office/officeart/2005/8/layout/chevron1"/>
    <dgm:cxn modelId="{E6C5FBCA-BF9B-4DFF-8863-6965C81EBB03}" srcId="{A29D806C-F21C-4647-AC63-8EDC4E8C80D5}" destId="{FB21C384-A4C7-4A63-9EB8-7C4E01754F6A}" srcOrd="2" destOrd="0" parTransId="{D4891ACE-05AD-41F7-A91B-AA730CD0A890}" sibTransId="{69E65AA0-D40D-4215-8131-FBF75FD9B808}"/>
    <dgm:cxn modelId="{E9CBEFD8-988E-482A-8040-6981C4C4B50E}" srcId="{01B9ABD7-8062-4F45-A01D-C9C8E6A18D71}" destId="{273A02E4-1126-4330-A55D-D175190ADD9F}" srcOrd="2" destOrd="0" parTransId="{26DB192B-C3B7-4FDD-8973-DBE8AAFB98B0}" sibTransId="{30D8CDE6-5243-4B61-A8A2-4A956601D95B}"/>
    <dgm:cxn modelId="{A0BABCD9-900E-4F1A-8263-37568C98CD81}" srcId="{A29D806C-F21C-4647-AC63-8EDC4E8C80D5}" destId="{19725511-A78F-44D2-AC83-26C6FD42064C}" srcOrd="5" destOrd="0" parTransId="{622CAD41-30E7-4D50-A230-1969A4663253}" sibTransId="{DEB714A7-45E4-44D8-9291-83B0F56A685C}"/>
    <dgm:cxn modelId="{DC99CAD9-70DA-42FF-904C-01D706FD2499}" type="presOf" srcId="{ADCA2CA0-6FFD-49CD-A427-BF200DBCE92A}" destId="{1CA6AEC6-FDAA-412A-8E7D-F71290DFB09A}" srcOrd="0" destOrd="1" presId="urn:microsoft.com/office/officeart/2005/8/layout/chevron1"/>
    <dgm:cxn modelId="{FB9A51DB-9F10-42D0-B82F-00B9ECE21539}" srcId="{A29D806C-F21C-4647-AC63-8EDC4E8C80D5}" destId="{F765E9ED-6A05-4EA1-B625-D8FF4B8190D1}" srcOrd="3" destOrd="0" parTransId="{DC2739A6-6303-494D-8671-9C47B9324218}" sibTransId="{B1086326-B449-464C-8428-03A140B6BD00}"/>
    <dgm:cxn modelId="{DA2C89E3-FCD1-47E3-9348-A0A15D7CC1FD}" type="presOf" srcId="{C4D72B6A-9706-4472-90B4-0CFC48E15B86}" destId="{4CA1C82E-5633-4EED-AFC7-9515CC3F80AD}" srcOrd="0" destOrd="0" presId="urn:microsoft.com/office/officeart/2005/8/layout/chevron1"/>
    <dgm:cxn modelId="{7CD5AAE5-ADE6-416E-85F5-92A7DF70CA5F}" srcId="{C4D72B6A-9706-4472-90B4-0CFC48E15B86}" destId="{7A501B34-D852-40E6-90CF-90D72C415801}" srcOrd="0" destOrd="0" parTransId="{ABAEEC97-D2BD-496C-A110-C2C2CE841BF5}" sibTransId="{5601ABB7-F108-4E35-AA96-8D69F184EF23}"/>
    <dgm:cxn modelId="{D8C143E9-504A-47E6-96D9-BDF593942E91}" srcId="{A29D806C-F21C-4647-AC63-8EDC4E8C80D5}" destId="{E8D141AF-C77C-4354-A5D1-951683927157}" srcOrd="4" destOrd="0" parTransId="{1AA29B71-9F93-4207-A923-72F6EDFD62D1}" sibTransId="{131D4662-19F6-4837-9D79-23A7D026A73E}"/>
    <dgm:cxn modelId="{4C7DB9ED-FD4E-473E-AAA8-65D2512CA24E}" srcId="{7A501B34-D852-40E6-90CF-90D72C415801}" destId="{5A805388-D4E1-4E15-919E-BDB898E02C3F}" srcOrd="3" destOrd="0" parTransId="{231A6B70-C020-4EA7-86C2-2C134D08FE51}" sibTransId="{BA33C166-534B-4F9A-9C56-FC5796632CF3}"/>
    <dgm:cxn modelId="{8AC370F2-4D3D-4EE6-98DE-FAC1E53114A0}" srcId="{01B9ABD7-8062-4F45-A01D-C9C8E6A18D71}" destId="{9B8ACA68-9BED-44F8-9AC5-C86AC273E536}" srcOrd="0" destOrd="0" parTransId="{5BF8AF11-96D9-4D52-BF6E-CB318B7FF815}" sibTransId="{8F6F93F7-DE6E-4BD3-895E-A83AEA319242}"/>
    <dgm:cxn modelId="{03EDAD6C-7627-42C9-A3CE-EBD572EAF83B}" type="presParOf" srcId="{4CA1C82E-5633-4EED-AFC7-9515CC3F80AD}" destId="{49E76DDA-A0A8-41DD-8860-B5A656CFF973}" srcOrd="0" destOrd="0" presId="urn:microsoft.com/office/officeart/2005/8/layout/chevron1"/>
    <dgm:cxn modelId="{C891AE3B-A47F-4986-9C1D-F326A4D68520}" type="presParOf" srcId="{49E76DDA-A0A8-41DD-8860-B5A656CFF973}" destId="{ED52A194-E01E-41ED-AD3A-BA2B50740D8C}" srcOrd="0" destOrd="0" presId="urn:microsoft.com/office/officeart/2005/8/layout/chevron1"/>
    <dgm:cxn modelId="{AC1109F7-D2F7-4855-BFE3-8730CAE47BD7}" type="presParOf" srcId="{49E76DDA-A0A8-41DD-8860-B5A656CFF973}" destId="{FB0DF29A-44FF-4A53-A015-8AFB7BC48F7C}" srcOrd="1" destOrd="0" presId="urn:microsoft.com/office/officeart/2005/8/layout/chevron1"/>
    <dgm:cxn modelId="{B31F36F7-3A22-46ED-A911-0E48F0239C28}" type="presParOf" srcId="{4CA1C82E-5633-4EED-AFC7-9515CC3F80AD}" destId="{AA4160E8-2390-4C5D-9C06-6063E9B9C33B}" srcOrd="1" destOrd="0" presId="urn:microsoft.com/office/officeart/2005/8/layout/chevron1"/>
    <dgm:cxn modelId="{A7EEE6B7-9E39-4D24-BBE3-B67E0C1C2F1F}" type="presParOf" srcId="{4CA1C82E-5633-4EED-AFC7-9515CC3F80AD}" destId="{4A5DC7F4-39C0-497A-A6C6-A957AEE3C46D}" srcOrd="2" destOrd="0" presId="urn:microsoft.com/office/officeart/2005/8/layout/chevron1"/>
    <dgm:cxn modelId="{FECAE0D8-0818-427B-B88E-CCA65B449293}" type="presParOf" srcId="{4A5DC7F4-39C0-497A-A6C6-A957AEE3C46D}" destId="{A36F4F93-9EB4-4485-9D19-C13E01F9289C}" srcOrd="0" destOrd="0" presId="urn:microsoft.com/office/officeart/2005/8/layout/chevron1"/>
    <dgm:cxn modelId="{42177815-5AB4-4D3D-86A2-7FBF35026C8C}" type="presParOf" srcId="{4A5DC7F4-39C0-497A-A6C6-A957AEE3C46D}" destId="{1CA6AEC6-FDAA-412A-8E7D-F71290DFB09A}" srcOrd="1" destOrd="0" presId="urn:microsoft.com/office/officeart/2005/8/layout/chevron1"/>
    <dgm:cxn modelId="{B7EA3A83-4513-4FAD-A4B7-83276329C354}" type="presParOf" srcId="{4CA1C82E-5633-4EED-AFC7-9515CC3F80AD}" destId="{5A9D77CC-F437-4099-8E94-798C0A2D39F6}" srcOrd="3" destOrd="0" presId="urn:microsoft.com/office/officeart/2005/8/layout/chevron1"/>
    <dgm:cxn modelId="{3FDE79AB-7EC9-42A9-9862-8231BCE326D3}" type="presParOf" srcId="{4CA1C82E-5633-4EED-AFC7-9515CC3F80AD}" destId="{3D7F4BD4-4576-4E85-B7E9-A28CAE54F092}" srcOrd="4" destOrd="0" presId="urn:microsoft.com/office/officeart/2005/8/layout/chevron1"/>
    <dgm:cxn modelId="{A3E0943B-284A-42C5-B022-1510B3B1D28C}" type="presParOf" srcId="{3D7F4BD4-4576-4E85-B7E9-A28CAE54F092}" destId="{53125A2E-2F2A-4147-9C95-BD7B6119CD61}" srcOrd="0" destOrd="0" presId="urn:microsoft.com/office/officeart/2005/8/layout/chevron1"/>
    <dgm:cxn modelId="{441E63BB-E46C-447B-BF31-101C9EDF255D}" type="presParOf" srcId="{3D7F4BD4-4576-4E85-B7E9-A28CAE54F092}" destId="{DDBA98E9-2BA7-4116-A4AD-8C94E36B93AF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60885E-9F11-40B6-B9B6-8922CC342375}" type="doc">
      <dgm:prSet loTypeId="urn:microsoft.com/office/officeart/2005/8/layout/chevron1" loCatId="process" qsTypeId="urn:microsoft.com/office/officeart/2005/8/quickstyle/simple1" qsCatId="simple" csTypeId="urn:microsoft.com/office/officeart/2005/8/colors/accent3_5" csCatId="accent3" phldr="1"/>
      <dgm:spPr/>
    </dgm:pt>
    <dgm:pt modelId="{8CA1FA63-7EF8-4B25-AD09-81C8520E47EC}">
      <dgm:prSet phldrT="[Text]" custT="1"/>
      <dgm:spPr/>
      <dgm:t>
        <a:bodyPr/>
        <a:lstStyle/>
        <a:p>
          <a:r>
            <a:rPr lang="de-AT" sz="1600" b="1" dirty="0"/>
            <a:t>März 2024</a:t>
          </a:r>
          <a:endParaRPr lang="de-DE" sz="1600" b="1" dirty="0"/>
        </a:p>
      </dgm:t>
    </dgm:pt>
    <dgm:pt modelId="{AD31E6A9-1AD0-4EAB-B83F-E536A696363A}" type="par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B1B67C2D-9B4B-453D-804F-06443A87CFB4}" type="sib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A5CFA797-73E9-477D-A6EA-D0068B0FB169}">
      <dgm:prSet phldrT="[Text]" custT="1"/>
      <dgm:spPr/>
      <dgm:t>
        <a:bodyPr/>
        <a:lstStyle/>
        <a:p>
          <a:r>
            <a:rPr lang="de-AT" sz="1600" b="1" dirty="0"/>
            <a:t> Sommer 2024</a:t>
          </a:r>
          <a:endParaRPr lang="de-DE" sz="1600" b="1" dirty="0"/>
        </a:p>
      </dgm:t>
    </dgm:pt>
    <dgm:pt modelId="{F97624D7-D148-4070-8551-0F60B97E7284}" type="par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CA427FF6-26CA-4810-ADFF-AED3E201E4FA}" type="sib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88627A1A-852A-4876-B007-E34EE5E14265}">
      <dgm:prSet phldrT="[Text]" custT="1"/>
      <dgm:spPr/>
      <dgm:t>
        <a:bodyPr/>
        <a:lstStyle/>
        <a:p>
          <a:r>
            <a:rPr lang="de-AT" sz="1600" b="1"/>
            <a:t>Sep - Okt 2024</a:t>
          </a:r>
          <a:endParaRPr lang="de-DE" sz="1600" b="1" dirty="0"/>
        </a:p>
      </dgm:t>
    </dgm:pt>
    <dgm:pt modelId="{0D722C0E-3FDB-420B-B4CD-C16A3F9A4F1F}" type="par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24AA539F-A161-4BFB-B234-7516EF2371D8}" type="sib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98665E4D-C1B9-41B5-B1F6-11F8A88C4F87}" type="pres">
      <dgm:prSet presAssocID="{8F60885E-9F11-40B6-B9B6-8922CC342375}" presName="Name0" presStyleCnt="0">
        <dgm:presLayoutVars>
          <dgm:dir/>
          <dgm:animLvl val="lvl"/>
          <dgm:resizeHandles val="exact"/>
        </dgm:presLayoutVars>
      </dgm:prSet>
      <dgm:spPr/>
    </dgm:pt>
    <dgm:pt modelId="{BF1BA2D6-CFDF-46BE-8E6F-4BA47EA43BF9}" type="pres">
      <dgm:prSet presAssocID="{8CA1FA63-7EF8-4B25-AD09-81C8520E47EC}" presName="parTxOnly" presStyleLbl="node1" presStyleIdx="0" presStyleCnt="3" custScaleX="77096">
        <dgm:presLayoutVars>
          <dgm:chMax val="0"/>
          <dgm:chPref val="0"/>
          <dgm:bulletEnabled val="1"/>
        </dgm:presLayoutVars>
      </dgm:prSet>
      <dgm:spPr/>
    </dgm:pt>
    <dgm:pt modelId="{D8B6658A-56B6-46F4-867F-8F6004510F1F}" type="pres">
      <dgm:prSet presAssocID="{B1B67C2D-9B4B-453D-804F-06443A87CFB4}" presName="parTxOnlySpace" presStyleCnt="0"/>
      <dgm:spPr/>
    </dgm:pt>
    <dgm:pt modelId="{314062D5-8E13-4971-B132-CB07B2EA5D11}" type="pres">
      <dgm:prSet presAssocID="{A5CFA797-73E9-477D-A6EA-D0068B0FB169}" presName="parTxOnly" presStyleLbl="node1" presStyleIdx="1" presStyleCnt="3" custScaleX="80096">
        <dgm:presLayoutVars>
          <dgm:chMax val="0"/>
          <dgm:chPref val="0"/>
          <dgm:bulletEnabled val="1"/>
        </dgm:presLayoutVars>
      </dgm:prSet>
      <dgm:spPr/>
    </dgm:pt>
    <dgm:pt modelId="{357F3EF7-033C-4DFD-B346-EBD1A751FDA6}" type="pres">
      <dgm:prSet presAssocID="{CA427FF6-26CA-4810-ADFF-AED3E201E4FA}" presName="parTxOnlySpace" presStyleCnt="0"/>
      <dgm:spPr/>
    </dgm:pt>
    <dgm:pt modelId="{7F1D35A4-A358-424B-BFC4-9B0F03708CFA}" type="pres">
      <dgm:prSet presAssocID="{88627A1A-852A-4876-B007-E34EE5E14265}" presName="parTxOnly" presStyleLbl="node1" presStyleIdx="2" presStyleCnt="3" custScaleX="77816">
        <dgm:presLayoutVars>
          <dgm:chMax val="0"/>
          <dgm:chPref val="0"/>
          <dgm:bulletEnabled val="1"/>
        </dgm:presLayoutVars>
      </dgm:prSet>
      <dgm:spPr/>
    </dgm:pt>
  </dgm:ptLst>
  <dgm:cxnLst>
    <dgm:cxn modelId="{6D405702-30E6-40AF-AFCD-B0D27F5B26F7}" type="presOf" srcId="{8CA1FA63-7EF8-4B25-AD09-81C8520E47EC}" destId="{BF1BA2D6-CFDF-46BE-8E6F-4BA47EA43BF9}" srcOrd="0" destOrd="0" presId="urn:microsoft.com/office/officeart/2005/8/layout/chevron1"/>
    <dgm:cxn modelId="{29E9E00F-B30F-4048-919D-46CBEFCB0221}" srcId="{8F60885E-9F11-40B6-B9B6-8922CC342375}" destId="{8CA1FA63-7EF8-4B25-AD09-81C8520E47EC}" srcOrd="0" destOrd="0" parTransId="{AD31E6A9-1AD0-4EAB-B83F-E536A696363A}" sibTransId="{B1B67C2D-9B4B-453D-804F-06443A87CFB4}"/>
    <dgm:cxn modelId="{A9AC505D-40A9-434C-B14A-DEDB12C834A6}" type="presOf" srcId="{88627A1A-852A-4876-B007-E34EE5E14265}" destId="{7F1D35A4-A358-424B-BFC4-9B0F03708CFA}" srcOrd="0" destOrd="0" presId="urn:microsoft.com/office/officeart/2005/8/layout/chevron1"/>
    <dgm:cxn modelId="{6776BC79-0E4F-452C-A728-1499BE63C68D}" srcId="{8F60885E-9F11-40B6-B9B6-8922CC342375}" destId="{A5CFA797-73E9-477D-A6EA-D0068B0FB169}" srcOrd="1" destOrd="0" parTransId="{F97624D7-D148-4070-8551-0F60B97E7284}" sibTransId="{CA427FF6-26CA-4810-ADFF-AED3E201E4FA}"/>
    <dgm:cxn modelId="{48932D8D-AF81-46DB-81C2-19935AC41E4A}" srcId="{8F60885E-9F11-40B6-B9B6-8922CC342375}" destId="{88627A1A-852A-4876-B007-E34EE5E14265}" srcOrd="2" destOrd="0" parTransId="{0D722C0E-3FDB-420B-B4CD-C16A3F9A4F1F}" sibTransId="{24AA539F-A161-4BFB-B234-7516EF2371D8}"/>
    <dgm:cxn modelId="{6DFB2DB9-964E-43C4-A12C-D6496650EA55}" type="presOf" srcId="{8F60885E-9F11-40B6-B9B6-8922CC342375}" destId="{98665E4D-C1B9-41B5-B1F6-11F8A88C4F87}" srcOrd="0" destOrd="0" presId="urn:microsoft.com/office/officeart/2005/8/layout/chevron1"/>
    <dgm:cxn modelId="{96F4B7CD-C6BF-4266-95DA-78FD67A27C5D}" type="presOf" srcId="{A5CFA797-73E9-477D-A6EA-D0068B0FB169}" destId="{314062D5-8E13-4971-B132-CB07B2EA5D11}" srcOrd="0" destOrd="0" presId="urn:microsoft.com/office/officeart/2005/8/layout/chevron1"/>
    <dgm:cxn modelId="{1C8C6737-9721-4EF3-98CC-6D8927981280}" type="presParOf" srcId="{98665E4D-C1B9-41B5-B1F6-11F8A88C4F87}" destId="{BF1BA2D6-CFDF-46BE-8E6F-4BA47EA43BF9}" srcOrd="0" destOrd="0" presId="urn:microsoft.com/office/officeart/2005/8/layout/chevron1"/>
    <dgm:cxn modelId="{D312E06A-AF37-4AD5-842B-1C01AC78C1AB}" type="presParOf" srcId="{98665E4D-C1B9-41B5-B1F6-11F8A88C4F87}" destId="{D8B6658A-56B6-46F4-867F-8F6004510F1F}" srcOrd="1" destOrd="0" presId="urn:microsoft.com/office/officeart/2005/8/layout/chevron1"/>
    <dgm:cxn modelId="{5EE9049B-3D87-4DC4-874D-82194FE36EFC}" type="presParOf" srcId="{98665E4D-C1B9-41B5-B1F6-11F8A88C4F87}" destId="{314062D5-8E13-4971-B132-CB07B2EA5D11}" srcOrd="2" destOrd="0" presId="urn:microsoft.com/office/officeart/2005/8/layout/chevron1"/>
    <dgm:cxn modelId="{A82D97B3-AAC2-4AD0-B0C1-790F275C5E4F}" type="presParOf" srcId="{98665E4D-C1B9-41B5-B1F6-11F8A88C4F87}" destId="{357F3EF7-033C-4DFD-B346-EBD1A751FDA6}" srcOrd="3" destOrd="0" presId="urn:microsoft.com/office/officeart/2005/8/layout/chevron1"/>
    <dgm:cxn modelId="{C326E435-D0B9-443E-95A5-7EAA075544E2}" type="presParOf" srcId="{98665E4D-C1B9-41B5-B1F6-11F8A88C4F87}" destId="{7F1D35A4-A358-424B-BFC4-9B0F03708CF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789CCF-F64E-4926-B82B-1246A8778AFC}">
      <dsp:nvSpPr>
        <dsp:cNvPr id="0" name=""/>
        <dsp:cNvSpPr/>
      </dsp:nvSpPr>
      <dsp:spPr>
        <a:xfrm>
          <a:off x="75150" y="415301"/>
          <a:ext cx="3817590" cy="152703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Projektideen einreichen</a:t>
          </a:r>
          <a:endParaRPr lang="de-DE" sz="2000" b="1" kern="1200" dirty="0"/>
        </a:p>
      </dsp:txBody>
      <dsp:txXfrm>
        <a:off x="838668" y="415301"/>
        <a:ext cx="2290554" cy="1527036"/>
      </dsp:txXfrm>
    </dsp:sp>
    <dsp:sp modelId="{4E65B047-5D6D-4200-A46D-611050F1AA71}">
      <dsp:nvSpPr>
        <dsp:cNvPr id="0" name=""/>
        <dsp:cNvSpPr/>
      </dsp:nvSpPr>
      <dsp:spPr>
        <a:xfrm>
          <a:off x="329188" y="2126030"/>
          <a:ext cx="3194620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Vorbereitend für DUH Lab Feb 2024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erster Überblick der Projektthemen über u:wiki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Einreichen auf Basis Minimum </a:t>
          </a:r>
          <a:r>
            <a:rPr lang="de-AT" sz="1600" kern="1200" dirty="0" err="1"/>
            <a:t>Requirements</a:t>
          </a:r>
          <a:r>
            <a:rPr lang="de-AT" sz="1600" kern="1200" dirty="0"/>
            <a:t> Sheet (MRS)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AT" sz="1600" b="1" kern="1200" dirty="0"/>
            <a:t>Begleitung: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ggf. support bei MRS</a:t>
          </a:r>
          <a:endParaRPr lang="de-DE" sz="1600" kern="1200" dirty="0"/>
        </a:p>
      </dsp:txBody>
      <dsp:txXfrm>
        <a:off x="329188" y="2126030"/>
        <a:ext cx="3194620" cy="1974375"/>
      </dsp:txXfrm>
    </dsp:sp>
    <dsp:sp modelId="{8231AF2C-5267-496E-BF11-901FA87BA5FB}">
      <dsp:nvSpPr>
        <dsp:cNvPr id="0" name=""/>
        <dsp:cNvSpPr/>
      </dsp:nvSpPr>
      <dsp:spPr>
        <a:xfrm>
          <a:off x="3676740" y="415301"/>
          <a:ext cx="4197593" cy="152703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182563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Projekte vorstellen u. Kooperationen bilden</a:t>
          </a:r>
          <a:endParaRPr lang="de-DE" sz="2000" b="1" kern="1200" dirty="0"/>
        </a:p>
      </dsp:txBody>
      <dsp:txXfrm>
        <a:off x="4440258" y="415301"/>
        <a:ext cx="2670557" cy="1527036"/>
      </dsp:txXfrm>
    </dsp:sp>
    <dsp:sp modelId="{FAEB13E5-79E5-43E4-B6D5-0C8B540B6288}">
      <dsp:nvSpPr>
        <dsp:cNvPr id="0" name=""/>
        <dsp:cNvSpPr/>
      </dsp:nvSpPr>
      <dsp:spPr>
        <a:xfrm>
          <a:off x="4105265" y="2142714"/>
          <a:ext cx="3054072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im DUH Lab „</a:t>
          </a:r>
          <a:r>
            <a:rPr lang="de-AT" sz="1600" kern="1200" dirty="0" err="1"/>
            <a:t>exploring</a:t>
          </a:r>
          <a:r>
            <a:rPr lang="de-AT" sz="1600" kern="1200" dirty="0"/>
            <a:t> </a:t>
          </a:r>
          <a:r>
            <a:rPr lang="de-AT" sz="1600" kern="1200" dirty="0" err="1"/>
            <a:t>tomorrow</a:t>
          </a:r>
          <a:r>
            <a:rPr lang="de-AT" sz="1600" kern="1200" dirty="0"/>
            <a:t>“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/>
            <a:t>auf Basis MRS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 err="1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 err="1"/>
            <a:t>Fazilitierung</a:t>
          </a:r>
          <a:r>
            <a:rPr lang="de-AT" sz="1600" kern="1200" dirty="0"/>
            <a:t> vor Ort</a:t>
          </a:r>
          <a:endParaRPr lang="de-DE" sz="1600" kern="1200" dirty="0"/>
        </a:p>
      </dsp:txBody>
      <dsp:txXfrm>
        <a:off x="4105265" y="2142714"/>
        <a:ext cx="3054072" cy="1974375"/>
      </dsp:txXfrm>
    </dsp:sp>
    <dsp:sp modelId="{D83052D3-806A-46EA-9C52-3FBA66726D3E}">
      <dsp:nvSpPr>
        <dsp:cNvPr id="0" name=""/>
        <dsp:cNvSpPr/>
      </dsp:nvSpPr>
      <dsp:spPr>
        <a:xfrm>
          <a:off x="7658333" y="415301"/>
          <a:ext cx="3817590" cy="152703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Entscheidung für Pilotprojekt</a:t>
          </a:r>
          <a:endParaRPr lang="de-DE" sz="2000" b="1" kern="1200" dirty="0"/>
        </a:p>
      </dsp:txBody>
      <dsp:txXfrm>
        <a:off x="8421851" y="415301"/>
        <a:ext cx="2290554" cy="1527036"/>
      </dsp:txXfrm>
    </dsp:sp>
    <dsp:sp modelId="{DFD9C915-5461-4C97-8D53-19FA2CE34F20}">
      <dsp:nvSpPr>
        <dsp:cNvPr id="0" name=""/>
        <dsp:cNvSpPr/>
      </dsp:nvSpPr>
      <dsp:spPr>
        <a:xfrm>
          <a:off x="8090759" y="2104430"/>
          <a:ext cx="3054072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im</a:t>
          </a:r>
          <a:r>
            <a:rPr lang="en-US" sz="1600" kern="1200" dirty="0"/>
            <a:t> DUH Lab „exploring tomorrow“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auf Basis Projektmanagement Summary Report (PMSR)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Benennung Begleitteam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ggf. Support bei PMSR</a:t>
          </a:r>
          <a:endParaRPr lang="de-DE" sz="1600" kern="1200" dirty="0"/>
        </a:p>
      </dsp:txBody>
      <dsp:txXfrm>
        <a:off x="8090759" y="2104430"/>
        <a:ext cx="3054072" cy="19743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1BA2D6-CFDF-46BE-8E6F-4BA47EA43BF9}">
      <dsp:nvSpPr>
        <dsp:cNvPr id="0" name=""/>
        <dsp:cNvSpPr/>
      </dsp:nvSpPr>
      <dsp:spPr>
        <a:xfrm>
          <a:off x="3130" y="0"/>
          <a:ext cx="4088954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Dez 2023 - Jan 2024</a:t>
          </a:r>
          <a:endParaRPr lang="de-DE" sz="1600" b="1" kern="1200" dirty="0"/>
        </a:p>
      </dsp:txBody>
      <dsp:txXfrm>
        <a:off x="302850" y="0"/>
        <a:ext cx="3489514" cy="599440"/>
      </dsp:txXfrm>
    </dsp:sp>
    <dsp:sp modelId="{314062D5-8E13-4971-B132-CB07B2EA5D11}">
      <dsp:nvSpPr>
        <dsp:cNvPr id="0" name=""/>
        <dsp:cNvSpPr/>
      </dsp:nvSpPr>
      <dsp:spPr>
        <a:xfrm>
          <a:off x="3561713" y="0"/>
          <a:ext cx="4248066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28. Feb 2024</a:t>
          </a:r>
          <a:endParaRPr lang="de-DE" sz="1600" b="1" kern="1200" dirty="0"/>
        </a:p>
      </dsp:txBody>
      <dsp:txXfrm>
        <a:off x="3861433" y="0"/>
        <a:ext cx="3648626" cy="599440"/>
      </dsp:txXfrm>
    </dsp:sp>
    <dsp:sp modelId="{7F1D35A4-A358-424B-BFC4-9B0F03708CFA}">
      <dsp:nvSpPr>
        <dsp:cNvPr id="0" name=""/>
        <dsp:cNvSpPr/>
      </dsp:nvSpPr>
      <dsp:spPr>
        <a:xfrm>
          <a:off x="7279407" y="0"/>
          <a:ext cx="4127141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29. Feb 2024</a:t>
          </a:r>
          <a:endParaRPr lang="de-DE" sz="1600" b="1" kern="1200" dirty="0"/>
        </a:p>
      </dsp:txBody>
      <dsp:txXfrm>
        <a:off x="7579127" y="0"/>
        <a:ext cx="3527701" cy="5994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2A194-E01E-41ED-AD3A-BA2B50740D8C}">
      <dsp:nvSpPr>
        <dsp:cNvPr id="0" name=""/>
        <dsp:cNvSpPr/>
      </dsp:nvSpPr>
      <dsp:spPr>
        <a:xfrm>
          <a:off x="2977" y="580930"/>
          <a:ext cx="3968948" cy="158757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gemeinsames Kick-Off</a:t>
          </a:r>
          <a:endParaRPr lang="de-DE" sz="2000" b="1" kern="1200" dirty="0"/>
        </a:p>
      </dsp:txBody>
      <dsp:txXfrm>
        <a:off x="796767" y="580930"/>
        <a:ext cx="2381369" cy="1587579"/>
      </dsp:txXfrm>
    </dsp:sp>
    <dsp:sp modelId="{FB0DF29A-44FF-4A53-A015-8AFB7BC48F7C}">
      <dsp:nvSpPr>
        <dsp:cNvPr id="0" name=""/>
        <dsp:cNvSpPr/>
      </dsp:nvSpPr>
      <dsp:spPr>
        <a:xfrm>
          <a:off x="226508" y="2339550"/>
          <a:ext cx="3175158" cy="2235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Klärung Begleitrahmen und Unterstützungsangebote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Fokus auf Machbarkeit, konkrete Umsetzung, Wirksamkeit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AT" sz="1600" b="1" kern="1200" dirty="0"/>
            <a:t>Begleitung: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Moderation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de-DE" sz="1600" kern="1200" dirty="0"/>
        </a:p>
      </dsp:txBody>
      <dsp:txXfrm>
        <a:off x="226508" y="2339550"/>
        <a:ext cx="3175158" cy="2235406"/>
      </dsp:txXfrm>
    </dsp:sp>
    <dsp:sp modelId="{A36F4F93-9EB4-4485-9D19-C13E01F9289C}">
      <dsp:nvSpPr>
        <dsp:cNvPr id="0" name=""/>
        <dsp:cNvSpPr/>
      </dsp:nvSpPr>
      <dsp:spPr>
        <a:xfrm>
          <a:off x="3755925" y="580930"/>
          <a:ext cx="3968948" cy="158757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Hackathon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(</a:t>
          </a:r>
          <a:r>
            <a:rPr lang="de-AT" sz="2000" b="1" kern="1200" dirty="0" err="1"/>
            <a:t>Barcamp</a:t>
          </a:r>
          <a:r>
            <a:rPr lang="de-AT" sz="2000" b="1" kern="1200" dirty="0"/>
            <a:t>)</a:t>
          </a:r>
          <a:endParaRPr lang="de-DE" sz="2000" b="1" kern="1200" dirty="0"/>
        </a:p>
      </dsp:txBody>
      <dsp:txXfrm>
        <a:off x="4549715" y="580930"/>
        <a:ext cx="2381369" cy="1587579"/>
      </dsp:txXfrm>
    </dsp:sp>
    <dsp:sp modelId="{1CA6AEC6-FDAA-412A-8E7D-F71290DFB09A}">
      <dsp:nvSpPr>
        <dsp:cNvPr id="0" name=""/>
        <dsp:cNvSpPr/>
      </dsp:nvSpPr>
      <dsp:spPr>
        <a:xfrm>
          <a:off x="4202956" y="2373819"/>
          <a:ext cx="3175158" cy="2235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Studierenden Hackathon als Angebot der  TU Wien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 err="1"/>
            <a:t>Barcamp</a:t>
          </a:r>
          <a:r>
            <a:rPr lang="de-AT" sz="1600" kern="1200" dirty="0"/>
            <a:t> ggf. im Rahmen des DUH Lab Sep 2024?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 err="1"/>
            <a:t>Fazilitierung</a:t>
          </a:r>
          <a:r>
            <a:rPr lang="de-AT" sz="1600" kern="1200" dirty="0"/>
            <a:t> vor Ort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</dsp:txBody>
      <dsp:txXfrm>
        <a:off x="4202956" y="2373819"/>
        <a:ext cx="3175158" cy="2235406"/>
      </dsp:txXfrm>
    </dsp:sp>
    <dsp:sp modelId="{53125A2E-2F2A-4147-9C95-BD7B6119CD61}">
      <dsp:nvSpPr>
        <dsp:cNvPr id="0" name=""/>
        <dsp:cNvSpPr/>
      </dsp:nvSpPr>
      <dsp:spPr>
        <a:xfrm>
          <a:off x="7508874" y="580930"/>
          <a:ext cx="3968948" cy="158757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gemeinsame </a:t>
          </a:r>
          <a:r>
            <a:rPr lang="de-AT" sz="2000" b="1" kern="1200" dirty="0" err="1"/>
            <a:t>Lessons</a:t>
          </a:r>
          <a:r>
            <a:rPr lang="de-AT" sz="2000" b="1" kern="1200" dirty="0"/>
            <a:t> </a:t>
          </a:r>
          <a:r>
            <a:rPr lang="de-AT" sz="2000" b="1" kern="1200" dirty="0" err="1"/>
            <a:t>Learned</a:t>
          </a:r>
          <a:endParaRPr lang="de-DE" sz="2000" b="1" kern="1200" dirty="0"/>
        </a:p>
      </dsp:txBody>
      <dsp:txXfrm>
        <a:off x="8302664" y="580930"/>
        <a:ext cx="2381369" cy="1587579"/>
      </dsp:txXfrm>
    </dsp:sp>
    <dsp:sp modelId="{DDBA98E9-2BA7-4116-A4AD-8C94E36B93AF}">
      <dsp:nvSpPr>
        <dsp:cNvPr id="0" name=""/>
        <dsp:cNvSpPr/>
      </dsp:nvSpPr>
      <dsp:spPr>
        <a:xfrm>
          <a:off x="7884781" y="2373819"/>
          <a:ext cx="3175158" cy="2235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Begleitteam und Projektteam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Fokus 1: Projektumsetzung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Fokus 2: Format und Begleitprozess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ggf. im Rahmen DUH-Lab Sep 2024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Organisation und Umsetzung des Hackathon</a:t>
          </a:r>
          <a:endParaRPr lang="de-DE" sz="1600" kern="1200" dirty="0"/>
        </a:p>
      </dsp:txBody>
      <dsp:txXfrm>
        <a:off x="7884781" y="2373819"/>
        <a:ext cx="3175158" cy="22354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1BA2D6-CFDF-46BE-8E6F-4BA47EA43BF9}">
      <dsp:nvSpPr>
        <dsp:cNvPr id="0" name=""/>
        <dsp:cNvSpPr/>
      </dsp:nvSpPr>
      <dsp:spPr>
        <a:xfrm>
          <a:off x="3130" y="0"/>
          <a:ext cx="4088954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März 2024</a:t>
          </a:r>
          <a:endParaRPr lang="de-DE" sz="1600" b="1" kern="1200" dirty="0"/>
        </a:p>
      </dsp:txBody>
      <dsp:txXfrm>
        <a:off x="302850" y="0"/>
        <a:ext cx="3489514" cy="599440"/>
      </dsp:txXfrm>
    </dsp:sp>
    <dsp:sp modelId="{314062D5-8E13-4971-B132-CB07B2EA5D11}">
      <dsp:nvSpPr>
        <dsp:cNvPr id="0" name=""/>
        <dsp:cNvSpPr/>
      </dsp:nvSpPr>
      <dsp:spPr>
        <a:xfrm>
          <a:off x="3561713" y="0"/>
          <a:ext cx="4248066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 Sommer 2024</a:t>
          </a:r>
          <a:endParaRPr lang="de-DE" sz="1600" b="1" kern="1200" dirty="0"/>
        </a:p>
      </dsp:txBody>
      <dsp:txXfrm>
        <a:off x="3861433" y="0"/>
        <a:ext cx="3648626" cy="599440"/>
      </dsp:txXfrm>
    </dsp:sp>
    <dsp:sp modelId="{7F1D35A4-A358-424B-BFC4-9B0F03708CFA}">
      <dsp:nvSpPr>
        <dsp:cNvPr id="0" name=""/>
        <dsp:cNvSpPr/>
      </dsp:nvSpPr>
      <dsp:spPr>
        <a:xfrm>
          <a:off x="7279407" y="0"/>
          <a:ext cx="4127141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/>
            <a:t>Sep - Okt 2024</a:t>
          </a:r>
          <a:endParaRPr lang="de-DE" sz="1600" b="1" kern="1200" dirty="0"/>
        </a:p>
      </dsp:txBody>
      <dsp:txXfrm>
        <a:off x="7579127" y="0"/>
        <a:ext cx="3527701" cy="599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F072A8-FBAF-41D9-9F47-53B47E8B6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AC2939E-2F21-4BE6-8B57-62A7D0B85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941F17-0F21-42C8-9563-FC691979C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F8BCBA-A042-48CD-8F02-A0B2D3C40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5FA092-8F19-414B-A647-AC49C259F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22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E8523A-8E70-42E3-9DA7-0FDF648E1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C0F529D-2559-4D76-A8C7-774B37211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28A4EE-7AF5-4AE0-BEA7-CF696C91E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13056A-38DD-435A-A7B7-C01798340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480B85-FFCB-44D2-BEED-6B03295ED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73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8BFE729-0EEB-4156-8795-B65877C65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8093E11-BB42-46E2-9997-4C2B1B2045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613BAD-A46C-4B2C-BDEA-82B70645A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529A3D-F59C-4C77-9110-4CC3AE5B7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C71B18-747E-4037-A5D7-5A3C56B82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15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32C00-F93C-440D-864C-888160774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04A78D-EABD-41D5-86EA-5A242D767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F9076C-058A-4E2F-89BB-A1F216C48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D2BFA8-CC56-4BF8-9248-377A6E28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FEDBC7-EE50-44A2-B1ED-107A325CF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1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B99338-D08E-451C-9C9D-EB051105F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AA1A82-B5CC-48F0-9E99-E929377C78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B722D2-09F4-493F-A8CE-194FBD07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59DB84-6F9B-4532-A57D-E0353CF84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E558EC-9A8A-4EE2-9FEA-C45A1C549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622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8910DA-B6AF-4FB3-BFFE-9A5EC8293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75AA71-DBEC-4128-90D4-D930D91BC5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B77375B-8D25-4702-976B-2CC14BE138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0B8A03-0228-4AFE-9049-8815C1AD5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47B8E4-1ED7-459D-B47B-00B2645FF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AC970D-D258-46AE-867E-205A29099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379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B90873-7780-4A5D-A012-35D8EDB5A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7DB372-599C-46F5-A7CB-BCF7E5F10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1862EAC-AB02-4146-84DD-50E9F6160F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78476C0-C5F6-40FE-AAB9-3688633177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0AEE28-6B98-4159-97EA-D4C49E619C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DCAB30-9CE7-47BA-B3E4-C56FB74D0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823D138-6936-4B2E-9856-0340E7C7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7C0458E-C58E-48ED-AEB1-C3D418B6D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18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3E29D4-F0C1-445C-A0F8-31135081B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5E6A013-33E1-4757-BF39-EADF4375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54548F6-DC3B-4006-9F04-BE05C593C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62376B9-73D8-4420-9590-1F1AD9B05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721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473CB19-88D6-422D-A7A9-4AB6F8369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CC64ACC-6FC2-4339-BF1F-DDAC4B67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C2397A-162B-473F-85AC-5F3D48C6F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40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7A2C26-FA7D-4E45-9E1C-E4C903C79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894219-1737-4C9B-9A50-4D037AB94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B07361-F1D7-4C68-A87D-B346C648CB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3BF801-16F4-496C-90FE-5EA000249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6407A47-F132-4A37-BDCD-7920128A6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A90748-FD9B-4427-ADB7-1F29CBC69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32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8A9FC1-C48A-499B-8A07-7F3356EC8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6EFF7C3-5135-469C-80CE-6D75F880E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A174A47-E957-49F4-86A1-9C26D96E9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22C2EFA-2E56-4424-B69A-E6FDC37E2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D999E45-1753-4DE6-B80F-52BFABBBF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35D589-33EB-454D-9558-DC9AD0ED3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85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F68019C-C14B-4B6E-A948-4CC7798F8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CF0F65-792F-497D-9100-5DBB00A65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45D4F-FA62-4683-9EC1-B2548B90AB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D5F2A-E394-4BD0-9E61-CD8F76DCE2F6}" type="datetimeFigureOut">
              <a:rPr lang="de-DE" smtClean="0"/>
              <a:t>07.11.2023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DDD3F5-BC73-4ED9-A016-0C5B9EE88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2ECDD9-48B8-4E36-9D31-66B4251ACC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64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23B9A6E7-2E59-44AD-A060-5E32E867D5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0812326"/>
              </p:ext>
            </p:extLst>
          </p:nvPr>
        </p:nvGraphicFramePr>
        <p:xfrm>
          <a:off x="467360" y="1613746"/>
          <a:ext cx="11480800" cy="4522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4C555A3C-F6B7-476C-AF8F-78ED885699DE}"/>
              </a:ext>
            </a:extLst>
          </p:cNvPr>
          <p:cNvSpPr txBox="1"/>
          <p:nvPr/>
        </p:nvSpPr>
        <p:spPr>
          <a:xfrm>
            <a:off x="467360" y="1429080"/>
            <a:ext cx="1677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i="1" u="sng" dirty="0"/>
              <a:t>Projektfindung</a:t>
            </a:r>
            <a:endParaRPr lang="de-DE" b="1" i="1" u="sng" dirty="0"/>
          </a:p>
        </p:txBody>
      </p:sp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DC4D5A11-B967-4B84-B3E2-3037B69D6C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852262"/>
              </p:ext>
            </p:extLst>
          </p:nvPr>
        </p:nvGraphicFramePr>
        <p:xfrm>
          <a:off x="538480" y="5860533"/>
          <a:ext cx="11409680" cy="599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9C4DC4A1-86D2-4900-9146-5AC94A90BFE1}"/>
              </a:ext>
            </a:extLst>
          </p:cNvPr>
          <p:cNvSpPr txBox="1"/>
          <p:nvPr/>
        </p:nvSpPr>
        <p:spPr>
          <a:xfrm>
            <a:off x="980995" y="19891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1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193D466-88D0-48FF-A024-58E595DCA430}"/>
              </a:ext>
            </a:extLst>
          </p:cNvPr>
          <p:cNvSpPr txBox="1"/>
          <p:nvPr/>
        </p:nvSpPr>
        <p:spPr>
          <a:xfrm>
            <a:off x="4577635" y="19891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2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2FF4369-6A4A-4462-870C-ED06A2EF0F76}"/>
              </a:ext>
            </a:extLst>
          </p:cNvPr>
          <p:cNvSpPr txBox="1"/>
          <p:nvPr/>
        </p:nvSpPr>
        <p:spPr>
          <a:xfrm>
            <a:off x="8529875" y="19891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3</a:t>
            </a:r>
            <a:endParaRPr lang="de-DE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993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23B9A6E7-2E59-44AD-A060-5E32E867D5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9557650"/>
              </p:ext>
            </p:extLst>
          </p:nvPr>
        </p:nvGraphicFramePr>
        <p:xfrm>
          <a:off x="467360" y="1258146"/>
          <a:ext cx="11480800" cy="5183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4C555A3C-F6B7-476C-AF8F-78ED885699DE}"/>
              </a:ext>
            </a:extLst>
          </p:cNvPr>
          <p:cNvSpPr txBox="1"/>
          <p:nvPr/>
        </p:nvSpPr>
        <p:spPr>
          <a:xfrm>
            <a:off x="381662" y="1239612"/>
            <a:ext cx="243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i="1" u="sng" dirty="0"/>
              <a:t>Pilotprojekt Umsetzung</a:t>
            </a:r>
            <a:endParaRPr lang="de-DE" b="1" i="1" u="sng" dirty="0"/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A0B3FAEB-9C85-4B1C-A89F-487A662BC0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8994942"/>
              </p:ext>
            </p:extLst>
          </p:nvPr>
        </p:nvGraphicFramePr>
        <p:xfrm>
          <a:off x="538480" y="5860533"/>
          <a:ext cx="11409680" cy="599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C0BBB65E-A449-476C-955A-21C9C79C7507}"/>
              </a:ext>
            </a:extLst>
          </p:cNvPr>
          <p:cNvSpPr txBox="1"/>
          <p:nvPr/>
        </p:nvSpPr>
        <p:spPr>
          <a:xfrm>
            <a:off x="920035" y="18367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4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1C85C46-96F6-4FAB-8CB7-3970B2F58BDA}"/>
              </a:ext>
            </a:extLst>
          </p:cNvPr>
          <p:cNvSpPr txBox="1"/>
          <p:nvPr/>
        </p:nvSpPr>
        <p:spPr>
          <a:xfrm>
            <a:off x="4689395" y="18367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5</a:t>
            </a:r>
            <a:endParaRPr lang="de-DE" sz="2400" b="1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3AE54D7-D2B0-4126-8E52-D44938773181}"/>
              </a:ext>
            </a:extLst>
          </p:cNvPr>
          <p:cNvSpPr txBox="1"/>
          <p:nvPr/>
        </p:nvSpPr>
        <p:spPr>
          <a:xfrm>
            <a:off x="8458755" y="1836728"/>
            <a:ext cx="487680" cy="461665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de-AT" sz="2400" b="1" dirty="0">
                <a:solidFill>
                  <a:schemeClr val="bg1"/>
                </a:solidFill>
              </a:rPr>
              <a:t>6</a:t>
            </a:r>
            <a:endParaRPr lang="de-DE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221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Breitbild</PresentationFormat>
  <Paragraphs>49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Schwarz, Margit</dc:creator>
  <cp:lastModifiedBy>Schwarz, Margit</cp:lastModifiedBy>
  <cp:revision>10</cp:revision>
  <dcterms:created xsi:type="dcterms:W3CDTF">2023-11-06T08:45:37Z</dcterms:created>
  <dcterms:modified xsi:type="dcterms:W3CDTF">2023-11-07T12:42:51Z</dcterms:modified>
</cp:coreProperties>
</file>