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Kolowrat" initials="CK" lastIdx="5" clrIdx="0">
    <p:extLst>
      <p:ext uri="{19B8F6BF-5375-455C-9EA6-DF929625EA0E}">
        <p15:presenceInfo xmlns:p15="http://schemas.microsoft.com/office/powerpoint/2012/main" userId="S-1-5-21-3036683560-4069959373-169152929-13601" providerId="AD"/>
      </p:ext>
    </p:extLst>
  </p:cmAuthor>
  <p:cmAuthor id="2" name="Jakob Puttinger" initials="JP" lastIdx="8" clrIdx="1">
    <p:extLst>
      <p:ext uri="{19B8F6BF-5375-455C-9EA6-DF929625EA0E}">
        <p15:presenceInfo xmlns:p15="http://schemas.microsoft.com/office/powerpoint/2012/main" userId="S-1-5-21-279042103-3390745061-2138239916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8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34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599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76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94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59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79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18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61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607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57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21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03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E9C92-45BC-4D20-AD69-EEEE4801CD42}" type="datetimeFigureOut">
              <a:rPr lang="de-DE" smtClean="0"/>
              <a:t>17.07.2023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DD7E8-DA48-4C27-BEE3-D30AC35741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09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842A9FB-AB21-4C3E-9CB5-BDFF1CC24F6C}"/>
              </a:ext>
            </a:extLst>
          </p:cNvPr>
          <p:cNvSpPr/>
          <p:nvPr/>
        </p:nvSpPr>
        <p:spPr bwMode="ltGray">
          <a:xfrm>
            <a:off x="0" y="0"/>
            <a:ext cx="7558338" cy="972319"/>
          </a:xfrm>
          <a:prstGeom prst="rect">
            <a:avLst/>
          </a:prstGeom>
          <a:solidFill>
            <a:srgbClr val="0063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54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0015E89-BE80-4C62-9BB2-D5F07FDE5ABF}"/>
              </a:ext>
            </a:extLst>
          </p:cNvPr>
          <p:cNvSpPr txBox="1"/>
          <p:nvPr/>
        </p:nvSpPr>
        <p:spPr>
          <a:xfrm>
            <a:off x="450156" y="330313"/>
            <a:ext cx="3595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REDIS Mission Statement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5257" y="149973"/>
            <a:ext cx="2833884" cy="822346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>
          <a:xfrm>
            <a:off x="450156" y="6210556"/>
            <a:ext cx="11283621" cy="429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322613" y="1364166"/>
            <a:ext cx="114111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Research Services and Career Development </a:t>
            </a: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Staff Unit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Reporting &amp; Digital Services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</a:t>
            </a:r>
          </a:p>
          <a:p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…works at the </a:t>
            </a: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intersection of research, studies, funding and administration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We deliver control-relevant, up to date key data and user centered digital services to our clients.</a:t>
            </a:r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…as small team combining interdisciplinary expertise </a:t>
            </a: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can act as the needed agile hub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We are convinced that only a strongly interconnected and collegial manner of work enables tailor made products and processes.</a:t>
            </a:r>
          </a:p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focusses</a:t>
            </a:r>
            <a:r>
              <a:rPr lang="de-DE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on 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people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it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their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role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administrators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managers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scientists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and/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students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  <a:p>
            <a:endParaRPr lang="de-DE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…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aims</a:t>
            </a:r>
            <a:r>
              <a:rPr lang="de-DE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</a:t>
            </a:r>
            <a:r>
              <a:rPr lang="de-DE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create</a:t>
            </a:r>
            <a:r>
              <a:rPr lang="de-DE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synergies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data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should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not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only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help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meet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reporting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duties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but must support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people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their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decision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making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digital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services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should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not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only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faciliate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workflows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but must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act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productive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tools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people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value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to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use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their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every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day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life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0039989" y="6382389"/>
            <a:ext cx="16802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Staff</a:t>
            </a:r>
            <a:r>
              <a:rPr lang="de-DE" sz="10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Unit REDIS </a:t>
            </a:r>
            <a:r>
              <a:rPr lang="de-DE" sz="1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| Oct.2022</a:t>
            </a:r>
          </a:p>
        </p:txBody>
      </p:sp>
    </p:spTree>
    <p:extLst>
      <p:ext uri="{BB962C8B-B14F-4D97-AF65-F5344CB8AC3E}">
        <p14:creationId xmlns:p14="http://schemas.microsoft.com/office/powerpoint/2010/main" val="1323560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Office</vt:lpstr>
      <vt:lpstr>PowerPoint-Präsentation</vt:lpstr>
    </vt:vector>
  </TitlesOfParts>
  <Company>Universitaet Wien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Kolowrat</dc:creator>
  <cp:lastModifiedBy>Christian Kolowrat</cp:lastModifiedBy>
  <cp:revision>78</cp:revision>
  <dcterms:created xsi:type="dcterms:W3CDTF">2022-09-26T06:04:13Z</dcterms:created>
  <dcterms:modified xsi:type="dcterms:W3CDTF">2023-07-17T11:15:15Z</dcterms:modified>
</cp:coreProperties>
</file>