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92149-9B82-4AF1-8FBA-2E73EE235417}" type="datetimeFigureOut">
              <a:rPr lang="de-AT" smtClean="0"/>
              <a:pPr/>
              <a:t>23.01.2012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8A8B8-23D6-44C3-BCC8-1BF2798F7502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059832" y="404664"/>
            <a:ext cx="2736304" cy="43204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b="1" dirty="0" smtClean="0"/>
              <a:t>Uralische Sprachen</a:t>
            </a:r>
            <a:endParaRPr lang="de-AT" sz="1600" b="1" dirty="0"/>
          </a:p>
        </p:txBody>
      </p:sp>
      <p:sp>
        <p:nvSpPr>
          <p:cNvPr id="5" name="Rechteck 4"/>
          <p:cNvSpPr/>
          <p:nvPr/>
        </p:nvSpPr>
        <p:spPr>
          <a:xfrm>
            <a:off x="2431192" y="1259616"/>
            <a:ext cx="1492736" cy="288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b="1" dirty="0" smtClean="0"/>
              <a:t>Finnisch - Ugrisch</a:t>
            </a:r>
            <a:endParaRPr lang="de-AT" sz="1400" b="1" dirty="0"/>
          </a:p>
        </p:txBody>
      </p:sp>
      <p:sp>
        <p:nvSpPr>
          <p:cNvPr id="6" name="Rechteck 5"/>
          <p:cNvSpPr/>
          <p:nvPr/>
        </p:nvSpPr>
        <p:spPr>
          <a:xfrm>
            <a:off x="6393952" y="1296192"/>
            <a:ext cx="1296144" cy="288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b="1" dirty="0" smtClean="0"/>
              <a:t>Samojedisch</a:t>
            </a:r>
            <a:endParaRPr lang="de-AT" sz="1400" b="1" dirty="0"/>
          </a:p>
        </p:txBody>
      </p:sp>
      <p:sp>
        <p:nvSpPr>
          <p:cNvPr id="7" name="Rechteck 6"/>
          <p:cNvSpPr/>
          <p:nvPr/>
        </p:nvSpPr>
        <p:spPr>
          <a:xfrm>
            <a:off x="6635104" y="1836824"/>
            <a:ext cx="129614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b="1" dirty="0" err="1" smtClean="0">
                <a:solidFill>
                  <a:schemeClr val="tx1"/>
                </a:solidFill>
              </a:rPr>
              <a:t>Selkupisch</a:t>
            </a:r>
            <a:endParaRPr lang="de-AT" sz="1200" b="1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661392" y="2934088"/>
            <a:ext cx="1305288" cy="2343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b="1" dirty="0" smtClean="0">
                <a:solidFill>
                  <a:schemeClr val="tx1"/>
                </a:solidFill>
              </a:rPr>
              <a:t>Nordsamojedisch</a:t>
            </a:r>
            <a:endParaRPr lang="de-AT" sz="1200" b="1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652248" y="2223152"/>
            <a:ext cx="129614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err="1" smtClean="0">
                <a:solidFill>
                  <a:schemeClr val="tx1"/>
                </a:solidFill>
              </a:rPr>
              <a:t>Kamassisch</a:t>
            </a:r>
            <a:r>
              <a:rPr lang="de-AT" sz="1200" i="1" dirty="0" smtClean="0">
                <a:solidFill>
                  <a:schemeClr val="tx1"/>
                </a:solidFill>
              </a:rPr>
              <a:t> </a:t>
            </a:r>
            <a:endParaRPr lang="de-AT" sz="1200" i="1" dirty="0">
              <a:solidFill>
                <a:schemeClr val="tx1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661392" y="2583192"/>
            <a:ext cx="129614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err="1" smtClean="0">
                <a:solidFill>
                  <a:schemeClr val="tx1"/>
                </a:solidFill>
              </a:rPr>
              <a:t>Matorisch</a:t>
            </a:r>
            <a:endParaRPr lang="de-AT" sz="1200" i="1" dirty="0">
              <a:solidFill>
                <a:schemeClr val="tx1"/>
              </a:solidFill>
            </a:endParaRPr>
          </a:p>
        </p:txBody>
      </p:sp>
      <p:cxnSp>
        <p:nvCxnSpPr>
          <p:cNvPr id="12" name="Gerade Verbindung 11"/>
          <p:cNvCxnSpPr/>
          <p:nvPr/>
        </p:nvCxnSpPr>
        <p:spPr>
          <a:xfrm>
            <a:off x="6391648" y="1584224"/>
            <a:ext cx="0" cy="15121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6382504" y="1944264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6382504" y="2376312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6382504" y="2736352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6390488" y="3087248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>
            <a:stCxn id="8" idx="2"/>
          </p:cNvCxnSpPr>
          <p:nvPr/>
        </p:nvCxnSpPr>
        <p:spPr>
          <a:xfrm>
            <a:off x="7314036" y="3168400"/>
            <a:ext cx="4572" cy="108012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7668360" y="3402712"/>
            <a:ext cx="1080120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Nenzisch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7678648" y="3753608"/>
            <a:ext cx="1080120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Enzisch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7686648" y="4113648"/>
            <a:ext cx="1080120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Nganasanisch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30" name="Gerade Verbindung mit Pfeil 29"/>
          <p:cNvCxnSpPr/>
          <p:nvPr/>
        </p:nvCxnSpPr>
        <p:spPr>
          <a:xfrm>
            <a:off x="7318608" y="3528440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>
            <a:off x="7318608" y="3888480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7318608" y="4239376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4" idx="2"/>
          </p:cNvCxnSpPr>
          <p:nvPr/>
        </p:nvCxnSpPr>
        <p:spPr>
          <a:xfrm>
            <a:off x="4427984" y="836712"/>
            <a:ext cx="252028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>
            <a:stCxn id="4" idx="2"/>
          </p:cNvCxnSpPr>
          <p:nvPr/>
        </p:nvCxnSpPr>
        <p:spPr>
          <a:xfrm flipH="1">
            <a:off x="3131840" y="836712"/>
            <a:ext cx="1296144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http://images.uncyc.org/commons/thumb/6/6d/Christliches_Kreuz.svg/404px-Christliches_Kreuz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936" y="2262016"/>
            <a:ext cx="103160" cy="144016"/>
          </a:xfrm>
          <a:prstGeom prst="rect">
            <a:avLst/>
          </a:prstGeom>
          <a:noFill/>
        </p:spPr>
      </p:pic>
      <p:pic>
        <p:nvPicPr>
          <p:cNvPr id="41" name="Picture 2" descr="http://images.uncyc.org/commons/thumb/6/6d/Christliches_Kreuz.svg/404px-Christliches_Kreuz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9512" y="2258584"/>
            <a:ext cx="103160" cy="144016"/>
          </a:xfrm>
          <a:prstGeom prst="rect">
            <a:avLst/>
          </a:prstGeom>
          <a:noFill/>
        </p:spPr>
      </p:pic>
      <p:pic>
        <p:nvPicPr>
          <p:cNvPr id="42" name="Picture 2" descr="http://images.uncyc.org/commons/thumb/6/6d/Christliches_Kreuz.svg/404px-Christliches_Kreuz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8128" y="2621680"/>
            <a:ext cx="103160" cy="144016"/>
          </a:xfrm>
          <a:prstGeom prst="rect">
            <a:avLst/>
          </a:prstGeom>
          <a:noFill/>
        </p:spPr>
      </p:pic>
      <p:pic>
        <p:nvPicPr>
          <p:cNvPr id="43" name="Picture 2" descr="http://images.uncyc.org/commons/thumb/6/6d/Christliches_Kreuz.svg/404px-Christliches_Kreuz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51776" y="2627776"/>
            <a:ext cx="103160" cy="144016"/>
          </a:xfrm>
          <a:prstGeom prst="rect">
            <a:avLst/>
          </a:prstGeom>
          <a:noFill/>
        </p:spPr>
      </p:pic>
      <p:cxnSp>
        <p:nvCxnSpPr>
          <p:cNvPr id="31" name="Gerade Verbindung mit Pfeil 30"/>
          <p:cNvCxnSpPr>
            <a:stCxn id="5" idx="2"/>
          </p:cNvCxnSpPr>
          <p:nvPr/>
        </p:nvCxnSpPr>
        <p:spPr>
          <a:xfrm>
            <a:off x="3177560" y="1547648"/>
            <a:ext cx="2114520" cy="72922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stCxn id="5" idx="2"/>
          </p:cNvCxnSpPr>
          <p:nvPr/>
        </p:nvCxnSpPr>
        <p:spPr>
          <a:xfrm flipH="1">
            <a:off x="2411760" y="1547648"/>
            <a:ext cx="765800" cy="513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hteck 37"/>
          <p:cNvSpPr/>
          <p:nvPr/>
        </p:nvSpPr>
        <p:spPr>
          <a:xfrm>
            <a:off x="4666880" y="2363744"/>
            <a:ext cx="129614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b="1" dirty="0" smtClean="0">
                <a:solidFill>
                  <a:schemeClr val="tx1"/>
                </a:solidFill>
              </a:rPr>
              <a:t>Ugrisch</a:t>
            </a:r>
            <a:endParaRPr lang="de-AT" sz="1200" b="1" dirty="0">
              <a:solidFill>
                <a:schemeClr val="tx1"/>
              </a:solidFill>
            </a:endParaRPr>
          </a:p>
        </p:txBody>
      </p:sp>
      <p:cxnSp>
        <p:nvCxnSpPr>
          <p:cNvPr id="40" name="Gerade Verbindung 39"/>
          <p:cNvCxnSpPr/>
          <p:nvPr/>
        </p:nvCxnSpPr>
        <p:spPr>
          <a:xfrm>
            <a:off x="4666880" y="2471756"/>
            <a:ext cx="0" cy="7926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>
            <a:off x="4674888" y="2867800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>
          <a:xfrm>
            <a:off x="4900056" y="2777504"/>
            <a:ext cx="1080120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Ungarisch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49" name="Gerade Verbindung mit Pfeil 48"/>
          <p:cNvCxnSpPr/>
          <p:nvPr/>
        </p:nvCxnSpPr>
        <p:spPr>
          <a:xfrm>
            <a:off x="4665744" y="3255272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4897008" y="3112784"/>
            <a:ext cx="1080120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Ob - Ugrisch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5440688" y="3344424"/>
            <a:ext cx="0" cy="7200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>
            <a:off x="5439544" y="3750184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>
          <a:xfrm>
            <a:off x="5439544" y="4056504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hteck 57"/>
          <p:cNvSpPr/>
          <p:nvPr/>
        </p:nvSpPr>
        <p:spPr>
          <a:xfrm>
            <a:off x="5781296" y="3632456"/>
            <a:ext cx="864096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Wogulisch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5781296" y="3938776"/>
            <a:ext cx="864096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Ostjakisch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1691680" y="2204864"/>
            <a:ext cx="1420728" cy="2434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b="1" dirty="0" smtClean="0">
                <a:solidFill>
                  <a:schemeClr val="tx1"/>
                </a:solidFill>
              </a:rPr>
              <a:t>Finnisch - Permisch</a:t>
            </a:r>
            <a:endParaRPr lang="de-AT" sz="1200" b="1" dirty="0">
              <a:solidFill>
                <a:schemeClr val="tx1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3427880" y="3140968"/>
            <a:ext cx="1080120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Permisch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68" name="Gerade Verbindung mit Pfeil 67"/>
          <p:cNvCxnSpPr>
            <a:stCxn id="60" idx="2"/>
          </p:cNvCxnSpPr>
          <p:nvPr/>
        </p:nvCxnSpPr>
        <p:spPr>
          <a:xfrm>
            <a:off x="2402044" y="2448320"/>
            <a:ext cx="1521884" cy="6206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>
            <a:stCxn id="60" idx="2"/>
          </p:cNvCxnSpPr>
          <p:nvPr/>
        </p:nvCxnSpPr>
        <p:spPr>
          <a:xfrm flipH="1">
            <a:off x="1763688" y="2448320"/>
            <a:ext cx="638356" cy="6206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hteck 72"/>
          <p:cNvSpPr/>
          <p:nvPr/>
        </p:nvSpPr>
        <p:spPr>
          <a:xfrm>
            <a:off x="1005888" y="3122680"/>
            <a:ext cx="1512168" cy="2343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Finnisch - </a:t>
            </a:r>
            <a:r>
              <a:rPr lang="de-AT" sz="1200" dirty="0" err="1" smtClean="0">
                <a:solidFill>
                  <a:schemeClr val="tx1"/>
                </a:solidFill>
              </a:rPr>
              <a:t>Wolgaisch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75" name="Gerade Verbindung 74"/>
          <p:cNvCxnSpPr/>
          <p:nvPr/>
        </p:nvCxnSpPr>
        <p:spPr>
          <a:xfrm>
            <a:off x="3427880" y="3345560"/>
            <a:ext cx="0" cy="6595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>
            <a:off x="3427880" y="3645024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>
            <a:off x="3427880" y="3995920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hteck 81"/>
          <p:cNvSpPr/>
          <p:nvPr/>
        </p:nvSpPr>
        <p:spPr>
          <a:xfrm>
            <a:off x="3670192" y="3878192"/>
            <a:ext cx="864096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Wotjakisch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3662192" y="3536440"/>
            <a:ext cx="864096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Syrjänisch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1907704" y="3717032"/>
            <a:ext cx="129614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Wolgafinnisch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93" name="Rechteck 92"/>
          <p:cNvSpPr/>
          <p:nvPr/>
        </p:nvSpPr>
        <p:spPr>
          <a:xfrm>
            <a:off x="251520" y="3717032"/>
            <a:ext cx="1296144" cy="2160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Finnisch-Lappisch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95" name="Gerade Verbindung mit Pfeil 94"/>
          <p:cNvCxnSpPr>
            <a:stCxn id="73" idx="2"/>
          </p:cNvCxnSpPr>
          <p:nvPr/>
        </p:nvCxnSpPr>
        <p:spPr>
          <a:xfrm>
            <a:off x="1761972" y="3356992"/>
            <a:ext cx="793804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>
            <a:stCxn id="73" idx="2"/>
          </p:cNvCxnSpPr>
          <p:nvPr/>
        </p:nvCxnSpPr>
        <p:spPr>
          <a:xfrm flipH="1">
            <a:off x="899592" y="3356992"/>
            <a:ext cx="862380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/>
          <p:cNvCxnSpPr/>
          <p:nvPr/>
        </p:nvCxnSpPr>
        <p:spPr>
          <a:xfrm>
            <a:off x="1907704" y="3916484"/>
            <a:ext cx="0" cy="6840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>
          <a:xfrm>
            <a:off x="1907704" y="4590272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/>
          <p:nvPr/>
        </p:nvCxnSpPr>
        <p:spPr>
          <a:xfrm>
            <a:off x="1907704" y="4221088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hteck 102"/>
          <p:cNvSpPr/>
          <p:nvPr/>
        </p:nvSpPr>
        <p:spPr>
          <a:xfrm>
            <a:off x="2159160" y="4472544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Marisch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2159160" y="4122792"/>
            <a:ext cx="1251568" cy="18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Mordwinisch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106" name="Gerade Verbindung 105"/>
          <p:cNvCxnSpPr/>
          <p:nvPr/>
        </p:nvCxnSpPr>
        <p:spPr>
          <a:xfrm>
            <a:off x="251520" y="3939912"/>
            <a:ext cx="0" cy="6412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/>
          <p:cNvCxnSpPr/>
          <p:nvPr/>
        </p:nvCxnSpPr>
        <p:spPr>
          <a:xfrm>
            <a:off x="251520" y="4571984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/>
          <p:cNvCxnSpPr/>
          <p:nvPr/>
        </p:nvCxnSpPr>
        <p:spPr>
          <a:xfrm>
            <a:off x="251520" y="4202800"/>
            <a:ext cx="21602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hteck 109"/>
          <p:cNvSpPr/>
          <p:nvPr/>
        </p:nvSpPr>
        <p:spPr>
          <a:xfrm>
            <a:off x="521264" y="4112504"/>
            <a:ext cx="1251568" cy="188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Lappisch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11" name="Rechteck 110"/>
          <p:cNvSpPr/>
          <p:nvPr/>
        </p:nvSpPr>
        <p:spPr>
          <a:xfrm>
            <a:off x="521264" y="4383392"/>
            <a:ext cx="1251568" cy="341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Ostseefinnische Sprachen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120" name="Gerade Verbindung 119"/>
          <p:cNvCxnSpPr/>
          <p:nvPr/>
        </p:nvCxnSpPr>
        <p:spPr>
          <a:xfrm>
            <a:off x="1143048" y="4742288"/>
            <a:ext cx="0" cy="18722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/>
          <p:cNvCxnSpPr/>
          <p:nvPr/>
        </p:nvCxnSpPr>
        <p:spPr>
          <a:xfrm>
            <a:off x="1141904" y="6614496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/>
          <p:nvPr/>
        </p:nvCxnSpPr>
        <p:spPr>
          <a:xfrm>
            <a:off x="1141904" y="5802976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 Verbindung mit Pfeil 122"/>
          <p:cNvCxnSpPr/>
          <p:nvPr/>
        </p:nvCxnSpPr>
        <p:spPr>
          <a:xfrm>
            <a:off x="1141904" y="5226912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/>
          <p:nvPr/>
        </p:nvCxnSpPr>
        <p:spPr>
          <a:xfrm>
            <a:off x="1141904" y="5524088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/>
          <p:nvPr/>
        </p:nvCxnSpPr>
        <p:spPr>
          <a:xfrm>
            <a:off x="1141904" y="6335608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/>
          <p:cNvCxnSpPr/>
          <p:nvPr/>
        </p:nvCxnSpPr>
        <p:spPr>
          <a:xfrm>
            <a:off x="1141904" y="4966312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/>
          <p:cNvCxnSpPr/>
          <p:nvPr/>
        </p:nvCxnSpPr>
        <p:spPr>
          <a:xfrm>
            <a:off x="1143048" y="6073864"/>
            <a:ext cx="28803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hteck 127"/>
          <p:cNvSpPr/>
          <p:nvPr/>
        </p:nvSpPr>
        <p:spPr>
          <a:xfrm>
            <a:off x="1457368" y="5129760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Ingrisch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29" name="Rechteck 128"/>
          <p:cNvSpPr/>
          <p:nvPr/>
        </p:nvSpPr>
        <p:spPr>
          <a:xfrm>
            <a:off x="1457368" y="5426936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Karelisch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30" name="Rechteck 129"/>
          <p:cNvSpPr/>
          <p:nvPr/>
        </p:nvSpPr>
        <p:spPr>
          <a:xfrm>
            <a:off x="1457368" y="5705824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Wepsisch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31" name="Rechteck 130"/>
          <p:cNvSpPr/>
          <p:nvPr/>
        </p:nvSpPr>
        <p:spPr>
          <a:xfrm>
            <a:off x="1456224" y="6245312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Estnisch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32" name="Rechteck 131"/>
          <p:cNvSpPr/>
          <p:nvPr/>
        </p:nvSpPr>
        <p:spPr>
          <a:xfrm>
            <a:off x="1456224" y="6515056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i="1" dirty="0" err="1" smtClean="0">
                <a:solidFill>
                  <a:schemeClr val="tx1"/>
                </a:solidFill>
              </a:rPr>
              <a:t>Liwisch</a:t>
            </a:r>
            <a:endParaRPr lang="de-AT" sz="1200" i="1" dirty="0">
              <a:solidFill>
                <a:schemeClr val="tx1"/>
              </a:solidFill>
            </a:endParaRPr>
          </a:p>
        </p:txBody>
      </p:sp>
      <p:sp>
        <p:nvSpPr>
          <p:cNvPr id="133" name="Rechteck 132"/>
          <p:cNvSpPr/>
          <p:nvPr/>
        </p:nvSpPr>
        <p:spPr>
          <a:xfrm>
            <a:off x="1456224" y="5975568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>
                <a:solidFill>
                  <a:schemeClr val="tx1"/>
                </a:solidFill>
              </a:rPr>
              <a:t>Wotisch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134" name="Rechteck 133"/>
          <p:cNvSpPr/>
          <p:nvPr/>
        </p:nvSpPr>
        <p:spPr>
          <a:xfrm>
            <a:off x="1457368" y="4869160"/>
            <a:ext cx="1260712" cy="1805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>
                <a:solidFill>
                  <a:schemeClr val="tx1"/>
                </a:solidFill>
              </a:rPr>
              <a:t>Finnisch</a:t>
            </a:r>
            <a:endParaRPr lang="de-AT" sz="1200" dirty="0">
              <a:solidFill>
                <a:schemeClr val="tx1"/>
              </a:solidFill>
            </a:endParaRPr>
          </a:p>
        </p:txBody>
      </p:sp>
      <p:pic>
        <p:nvPicPr>
          <p:cNvPr id="136" name="Picture 2" descr="http://images.uncyc.org/commons/thumb/6/6d/Christliches_Kreuz.svg/404px-Christliches_Kreuz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528" y="6534488"/>
            <a:ext cx="103160" cy="144016"/>
          </a:xfrm>
          <a:prstGeom prst="rect">
            <a:avLst/>
          </a:prstGeom>
          <a:noFill/>
        </p:spPr>
      </p:pic>
      <p:pic>
        <p:nvPicPr>
          <p:cNvPr id="137" name="Picture 2" descr="http://images.uncyc.org/commons/thumb/6/6d/Christliches_Kreuz.svg/404px-Christliches_Kreuz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5480" y="6534488"/>
            <a:ext cx="103160" cy="144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Bildschirmpräsentation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%BankOrgName%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kse</dc:creator>
  <cp:lastModifiedBy>kse</cp:lastModifiedBy>
  <cp:revision>7</cp:revision>
  <dcterms:created xsi:type="dcterms:W3CDTF">2012-01-19T11:46:41Z</dcterms:created>
  <dcterms:modified xsi:type="dcterms:W3CDTF">2012-01-23T12:19:19Z</dcterms:modified>
</cp:coreProperties>
</file>