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Lst>
  <p:notesMasterIdLst>
    <p:notesMasterId r:id="rId3"/>
  </p:notesMasterIdLst>
  <p:handoutMasterIdLst>
    <p:handoutMasterId r:id="rId4"/>
  </p:handoutMasterIdLst>
  <p:sldIdLst>
    <p:sldId id="257" r:id="rId2"/>
  </p:sldIdLst>
  <p:sldSz cx="42792650" cy="30268863"/>
  <p:notesSz cx="7004050" cy="9290050"/>
  <p:custDataLst>
    <p:tags r:id="rId5"/>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777" userDrawn="1">
          <p15:clr>
            <a:srgbClr val="A4A3A4"/>
          </p15:clr>
        </p15:guide>
        <p15:guide id="3" orient="horz" pos="462" userDrawn="1">
          <p15:clr>
            <a:srgbClr val="A4A3A4"/>
          </p15:clr>
        </p15:guide>
        <p15:guide id="4" pos="26179" userDrawn="1">
          <p15:clr>
            <a:srgbClr val="A4A3A4"/>
          </p15:clr>
        </p15:guide>
        <p15:guide id="5" pos="8715" userDrawn="1">
          <p15:clr>
            <a:srgbClr val="A4A3A4"/>
          </p15:clr>
        </p15:guide>
        <p15:guide id="6" pos="18694" userDrawn="1">
          <p15:clr>
            <a:srgbClr val="A4A3A4"/>
          </p15:clr>
        </p15:guide>
        <p15:guide id="7" pos="18241" userDrawn="1">
          <p15:clr>
            <a:srgbClr val="A4A3A4"/>
          </p15:clr>
        </p15:guide>
        <p15:guide id="8" pos="8262" userDrawn="1">
          <p15:clr>
            <a:srgbClr val="A4A3A4"/>
          </p15:clr>
        </p15:guide>
        <p15:guide id="9" orient="horz" pos="1860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nja Burkard" initials="MB" lastIdx="4" clrIdx="0">
    <p:extLst>
      <p:ext uri="{19B8F6BF-5375-455C-9EA6-DF929625EA0E}">
        <p15:presenceInfo xmlns:p15="http://schemas.microsoft.com/office/powerpoint/2012/main" userId="511fd94e3853cafb" providerId="Windows Live"/>
      </p:ext>
    </p:extLst>
  </p:cmAuthor>
  <p:cmAuthor id="2" name="Christina Drimmel" initials="CD" lastIdx="1" clrIdx="1">
    <p:extLst>
      <p:ext uri="{19B8F6BF-5375-455C-9EA6-DF929625EA0E}">
        <p15:presenceInfo xmlns:p15="http://schemas.microsoft.com/office/powerpoint/2012/main" userId="c022c9616c43c97f" providerId="Windows Live"/>
      </p:ext>
    </p:extLst>
  </p:cmAuthor>
  <p:cmAuthor id="3" name="Christina Drimmel" initials="CD [2]" lastIdx="5" clrIdx="2">
    <p:extLst>
      <p:ext uri="{19B8F6BF-5375-455C-9EA6-DF929625EA0E}">
        <p15:presenceInfo xmlns:p15="http://schemas.microsoft.com/office/powerpoint/2012/main" userId="Christina Drimme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2A6"/>
    <a:srgbClr val="3E0E54"/>
    <a:srgbClr val="913824"/>
    <a:srgbClr val="D3D3D3"/>
    <a:srgbClr val="558BB8"/>
    <a:srgbClr val="374D81"/>
    <a:srgbClr val="DBDDCD"/>
    <a:srgbClr val="7E8DB6"/>
    <a:srgbClr val="7C8CB5"/>
    <a:srgbClr val="C3C8D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A111915-BE36-4E01-A7E5-04B1672EAD32}" styleName="Helle Formatvorlage 2 - Akz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912C8C85-51F0-491E-9774-3900AFEF0FD7}" styleName="Helle Formatvorlage 2 - Akz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E8B1032C-EA38-4F05-BA0D-38AFFFC7BED3}" styleName="Helle Formatvorlage 3 - Akz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72833802-FEF1-4C79-8D5D-14CF1EAF98D9}" styleName="Helle Formatvorlage 2 - Akz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Helle Formatvorlage 3 - Akz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996" autoAdjust="0"/>
    <p:restoredTop sz="96197" autoAdjust="0"/>
  </p:normalViewPr>
  <p:slideViewPr>
    <p:cSldViewPr>
      <p:cViewPr varScale="1">
        <p:scale>
          <a:sx n="28" d="100"/>
          <a:sy n="28" d="100"/>
        </p:scale>
        <p:origin x="1528" y="192"/>
      </p:cViewPr>
      <p:guideLst>
        <p:guide pos="777"/>
        <p:guide orient="horz" pos="462"/>
        <p:guide pos="26179"/>
        <p:guide pos="8715"/>
        <p:guide pos="18694"/>
        <p:guide pos="18241"/>
        <p:guide pos="8262"/>
        <p:guide orient="horz" pos="18605"/>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360045" cy="360045"/>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tags" Target="tags/tag1.xml"/><Relationship Id="rId10" Type="http://schemas.openxmlformats.org/officeDocument/2006/relationships/tableStyles" Target="tableStyles.xml"/><Relationship Id="rId4" Type="http://schemas.openxmlformats.org/officeDocument/2006/relationships/handoutMaster" Target="handoutMasters/handout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9A9424E-6ACA-4D36-9479-2D30EC67CB8D}"/>
              </a:ext>
            </a:extLst>
          </p:cNvPr>
          <p:cNvSpPr>
            <a:spLocks noGrp="1"/>
          </p:cNvSpPr>
          <p:nvPr>
            <p:ph type="hdr" sz="quarter"/>
          </p:nvPr>
        </p:nvSpPr>
        <p:spPr>
          <a:xfrm>
            <a:off x="0" y="0"/>
            <a:ext cx="3035300" cy="465138"/>
          </a:xfrm>
          <a:prstGeom prst="rect">
            <a:avLst/>
          </a:prstGeom>
        </p:spPr>
        <p:txBody>
          <a:bodyPr vert="horz" lIns="91440" tIns="45720" rIns="91440" bIns="45720" rtlCol="0"/>
          <a:lstStyle>
            <a:lvl1pPr algn="l">
              <a:defRPr sz="1200"/>
            </a:lvl1pPr>
          </a:lstStyle>
          <a:p>
            <a:endParaRPr lang="en-GB" dirty="0"/>
          </a:p>
        </p:txBody>
      </p:sp>
      <p:sp>
        <p:nvSpPr>
          <p:cNvPr id="3" name="Date Placeholder 2">
            <a:extLst>
              <a:ext uri="{FF2B5EF4-FFF2-40B4-BE49-F238E27FC236}">
                <a16:creationId xmlns:a16="http://schemas.microsoft.com/office/drawing/2014/main" id="{7A7843E9-79E3-4CFE-AFA9-F70ADBE7AEAF}"/>
              </a:ext>
            </a:extLst>
          </p:cNvPr>
          <p:cNvSpPr>
            <a:spLocks noGrp="1"/>
          </p:cNvSpPr>
          <p:nvPr>
            <p:ph type="dt" sz="quarter" idx="1"/>
          </p:nvPr>
        </p:nvSpPr>
        <p:spPr>
          <a:xfrm>
            <a:off x="3967163" y="0"/>
            <a:ext cx="3035300" cy="465138"/>
          </a:xfrm>
          <a:prstGeom prst="rect">
            <a:avLst/>
          </a:prstGeom>
        </p:spPr>
        <p:txBody>
          <a:bodyPr vert="horz" lIns="91440" tIns="45720" rIns="91440" bIns="45720" rtlCol="0"/>
          <a:lstStyle>
            <a:lvl1pPr algn="r">
              <a:defRPr sz="1200"/>
            </a:lvl1pPr>
          </a:lstStyle>
          <a:p>
            <a:fld id="{B5420E20-6B66-4468-9CFE-EEE44708296F}" type="datetimeFigureOut">
              <a:rPr lang="en-GB" smtClean="0"/>
              <a:t>22/03/2023</a:t>
            </a:fld>
            <a:endParaRPr lang="en-GB" dirty="0"/>
          </a:p>
        </p:txBody>
      </p:sp>
      <p:sp>
        <p:nvSpPr>
          <p:cNvPr id="4" name="Footer Placeholder 3">
            <a:extLst>
              <a:ext uri="{FF2B5EF4-FFF2-40B4-BE49-F238E27FC236}">
                <a16:creationId xmlns:a16="http://schemas.microsoft.com/office/drawing/2014/main" id="{F2822B40-F1E0-4D6D-B79B-097EFC143C7B}"/>
              </a:ext>
            </a:extLst>
          </p:cNvPr>
          <p:cNvSpPr>
            <a:spLocks noGrp="1"/>
          </p:cNvSpPr>
          <p:nvPr>
            <p:ph type="ftr" sz="quarter" idx="2"/>
          </p:nvPr>
        </p:nvSpPr>
        <p:spPr>
          <a:xfrm>
            <a:off x="0" y="8824913"/>
            <a:ext cx="3035300" cy="465137"/>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a:extLst>
              <a:ext uri="{FF2B5EF4-FFF2-40B4-BE49-F238E27FC236}">
                <a16:creationId xmlns:a16="http://schemas.microsoft.com/office/drawing/2014/main" id="{D66FA8EA-B376-4102-8092-C196AEB7F2B0}"/>
              </a:ext>
            </a:extLst>
          </p:cNvPr>
          <p:cNvSpPr>
            <a:spLocks noGrp="1"/>
          </p:cNvSpPr>
          <p:nvPr>
            <p:ph type="sldNum" sz="quarter" idx="3"/>
          </p:nvPr>
        </p:nvSpPr>
        <p:spPr>
          <a:xfrm>
            <a:off x="3967163" y="8824913"/>
            <a:ext cx="3035300" cy="465137"/>
          </a:xfrm>
          <a:prstGeom prst="rect">
            <a:avLst/>
          </a:prstGeom>
        </p:spPr>
        <p:txBody>
          <a:bodyPr vert="horz" lIns="91440" tIns="45720" rIns="91440" bIns="45720" rtlCol="0" anchor="b"/>
          <a:lstStyle>
            <a:lvl1pPr algn="r">
              <a:defRPr sz="1200"/>
            </a:lvl1pPr>
          </a:lstStyle>
          <a:p>
            <a:fld id="{0243C64A-9CA1-4DBE-A36B-9579E060A1D6}" type="slidenum">
              <a:rPr lang="en-GB" smtClean="0"/>
              <a:t>‹#›</a:t>
            </a:fld>
            <a:endParaRPr lang="en-GB" dirty="0"/>
          </a:p>
        </p:txBody>
      </p:sp>
    </p:spTree>
    <p:extLst>
      <p:ext uri="{BB962C8B-B14F-4D97-AF65-F5344CB8AC3E}">
        <p14:creationId xmlns:p14="http://schemas.microsoft.com/office/powerpoint/2010/main" val="154241293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3035300" cy="465138"/>
          </a:xfrm>
          <a:prstGeom prst="rect">
            <a:avLst/>
          </a:prstGeom>
        </p:spPr>
        <p:txBody>
          <a:bodyPr vert="horz" lIns="91440" tIns="45720" rIns="91440" bIns="45720" rtlCol="0"/>
          <a:lstStyle>
            <a:lvl1pPr algn="l">
              <a:defRPr sz="1200"/>
            </a:lvl1pPr>
          </a:lstStyle>
          <a:p>
            <a:endParaRPr lang="en-GB" dirty="0"/>
          </a:p>
        </p:txBody>
      </p:sp>
      <p:sp>
        <p:nvSpPr>
          <p:cNvPr id="3" name="Datumsplatzhalter 2"/>
          <p:cNvSpPr>
            <a:spLocks noGrp="1"/>
          </p:cNvSpPr>
          <p:nvPr>
            <p:ph type="dt" idx="1"/>
          </p:nvPr>
        </p:nvSpPr>
        <p:spPr>
          <a:xfrm>
            <a:off x="3967163" y="0"/>
            <a:ext cx="3035300" cy="465138"/>
          </a:xfrm>
          <a:prstGeom prst="rect">
            <a:avLst/>
          </a:prstGeom>
        </p:spPr>
        <p:txBody>
          <a:bodyPr vert="horz" lIns="91440" tIns="45720" rIns="91440" bIns="45720" rtlCol="0"/>
          <a:lstStyle>
            <a:lvl1pPr algn="r">
              <a:defRPr sz="1200"/>
            </a:lvl1pPr>
          </a:lstStyle>
          <a:p>
            <a:fld id="{3F740DCD-857D-45FF-AE0F-613596D170AD}" type="datetimeFigureOut">
              <a:rPr lang="en-GB" smtClean="0"/>
              <a:t>22/03/2023</a:t>
            </a:fld>
            <a:endParaRPr lang="en-GB" dirty="0"/>
          </a:p>
        </p:txBody>
      </p:sp>
      <p:sp>
        <p:nvSpPr>
          <p:cNvPr id="4" name="Folienbildplatzhalter 3"/>
          <p:cNvSpPr>
            <a:spLocks noGrp="1" noRot="1" noChangeAspect="1"/>
          </p:cNvSpPr>
          <p:nvPr>
            <p:ph type="sldImg" idx="2"/>
          </p:nvPr>
        </p:nvSpPr>
        <p:spPr>
          <a:xfrm>
            <a:off x="1285875" y="1162050"/>
            <a:ext cx="4432300" cy="3135313"/>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izenplatzhalter 4"/>
          <p:cNvSpPr>
            <a:spLocks noGrp="1"/>
          </p:cNvSpPr>
          <p:nvPr>
            <p:ph type="body" sz="quarter" idx="3"/>
          </p:nvPr>
        </p:nvSpPr>
        <p:spPr>
          <a:xfrm>
            <a:off x="700088" y="4470400"/>
            <a:ext cx="5603875" cy="3659188"/>
          </a:xfrm>
          <a:prstGeom prst="rect">
            <a:avLst/>
          </a:prstGeom>
        </p:spPr>
        <p:txBody>
          <a:bodyPr vert="horz" lIns="91440" tIns="45720" rIns="91440" bIns="45720" rtlCol="0"/>
          <a:lstStyle/>
          <a:p>
            <a:pPr lvl="0"/>
            <a:r>
              <a:rPr lang="en-GB"/>
              <a:t>Textmasterformat bearbeiten</a:t>
            </a:r>
          </a:p>
          <a:p>
            <a:pPr lvl="1"/>
            <a:r>
              <a:rPr lang="en-GB"/>
              <a:t>Zweite Ebene</a:t>
            </a:r>
          </a:p>
          <a:p>
            <a:pPr lvl="2"/>
            <a:r>
              <a:rPr lang="en-GB"/>
              <a:t>Dritte Ebene</a:t>
            </a:r>
          </a:p>
          <a:p>
            <a:pPr lvl="3"/>
            <a:r>
              <a:rPr lang="en-GB"/>
              <a:t>Vierte Ebene</a:t>
            </a:r>
          </a:p>
          <a:p>
            <a:pPr lvl="4"/>
            <a:r>
              <a:rPr lang="en-GB"/>
              <a:t>Fünfte Ebene</a:t>
            </a:r>
            <a:endParaRPr lang="en-GB" dirty="0"/>
          </a:p>
        </p:txBody>
      </p:sp>
      <p:sp>
        <p:nvSpPr>
          <p:cNvPr id="6" name="Fußzeilenplatzhalter 5"/>
          <p:cNvSpPr>
            <a:spLocks noGrp="1"/>
          </p:cNvSpPr>
          <p:nvPr>
            <p:ph type="ftr" sz="quarter" idx="4"/>
          </p:nvPr>
        </p:nvSpPr>
        <p:spPr>
          <a:xfrm>
            <a:off x="0" y="8824913"/>
            <a:ext cx="3035300" cy="465137"/>
          </a:xfrm>
          <a:prstGeom prst="rect">
            <a:avLst/>
          </a:prstGeom>
        </p:spPr>
        <p:txBody>
          <a:bodyPr vert="horz" lIns="91440" tIns="45720" rIns="91440" bIns="45720" rtlCol="0" anchor="b"/>
          <a:lstStyle>
            <a:lvl1pPr algn="l">
              <a:defRPr sz="1200"/>
            </a:lvl1pPr>
          </a:lstStyle>
          <a:p>
            <a:endParaRPr lang="en-GB" dirty="0"/>
          </a:p>
        </p:txBody>
      </p:sp>
      <p:sp>
        <p:nvSpPr>
          <p:cNvPr id="7" name="Foliennummernplatzhalter 6"/>
          <p:cNvSpPr>
            <a:spLocks noGrp="1"/>
          </p:cNvSpPr>
          <p:nvPr>
            <p:ph type="sldNum" sz="quarter" idx="5"/>
          </p:nvPr>
        </p:nvSpPr>
        <p:spPr>
          <a:xfrm>
            <a:off x="3967163" y="8824913"/>
            <a:ext cx="3035300" cy="465137"/>
          </a:xfrm>
          <a:prstGeom prst="rect">
            <a:avLst/>
          </a:prstGeom>
        </p:spPr>
        <p:txBody>
          <a:bodyPr vert="horz" lIns="91440" tIns="45720" rIns="91440" bIns="45720" rtlCol="0" anchor="b"/>
          <a:lstStyle>
            <a:lvl1pPr algn="r">
              <a:defRPr sz="1200"/>
            </a:lvl1pPr>
          </a:lstStyle>
          <a:p>
            <a:fld id="{329F489F-E18D-4668-BA9C-A78642D743B0}" type="slidenum">
              <a:rPr lang="en-GB" smtClean="0"/>
              <a:t>‹#›</a:t>
            </a:fld>
            <a:endParaRPr lang="en-GB" dirty="0"/>
          </a:p>
        </p:txBody>
      </p:sp>
    </p:spTree>
    <p:extLst>
      <p:ext uri="{BB962C8B-B14F-4D97-AF65-F5344CB8AC3E}">
        <p14:creationId xmlns:p14="http://schemas.microsoft.com/office/powerpoint/2010/main" val="624709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285875" y="1162050"/>
            <a:ext cx="4432300" cy="3135313"/>
          </a:xfrm>
        </p:spPr>
      </p:sp>
      <p:sp>
        <p:nvSpPr>
          <p:cNvPr id="3" name="Notizenplatzhalter 2"/>
          <p:cNvSpPr>
            <a:spLocks noGrp="1"/>
          </p:cNvSpPr>
          <p:nvPr>
            <p:ph type="body" idx="1"/>
          </p:nvPr>
        </p:nvSpPr>
        <p:spPr/>
        <p:txBody>
          <a:bodyPr/>
          <a:lstStyle/>
          <a:p>
            <a:endParaRPr lang="en-GB" dirty="0"/>
          </a:p>
        </p:txBody>
      </p:sp>
      <p:sp>
        <p:nvSpPr>
          <p:cNvPr id="4" name="Foliennummernplatzhalter 3"/>
          <p:cNvSpPr>
            <a:spLocks noGrp="1"/>
          </p:cNvSpPr>
          <p:nvPr>
            <p:ph type="sldNum" sz="quarter" idx="10"/>
          </p:nvPr>
        </p:nvSpPr>
        <p:spPr/>
        <p:txBody>
          <a:bodyPr/>
          <a:lstStyle/>
          <a:p>
            <a:fld id="{329F489F-E18D-4668-BA9C-A78642D743B0}" type="slidenum">
              <a:rPr lang="en-GB" smtClean="0"/>
              <a:t>1</a:t>
            </a:fld>
            <a:endParaRPr lang="en-GB" dirty="0"/>
          </a:p>
        </p:txBody>
      </p:sp>
    </p:spTree>
    <p:extLst>
      <p:ext uri="{BB962C8B-B14F-4D97-AF65-F5344CB8AC3E}">
        <p14:creationId xmlns:p14="http://schemas.microsoft.com/office/powerpoint/2010/main" val="363796979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hyperlink" Target="https://design.google.com/icons/"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16" name="Rechteck 154">
            <a:extLst>
              <a:ext uri="{FF2B5EF4-FFF2-40B4-BE49-F238E27FC236}">
                <a16:creationId xmlns:a16="http://schemas.microsoft.com/office/drawing/2014/main" id="{ABC989AE-1540-30F5-136F-9600D3E8B3A2}"/>
              </a:ext>
            </a:extLst>
          </p:cNvPr>
          <p:cNvSpPr/>
          <p:nvPr userDrawn="1"/>
        </p:nvSpPr>
        <p:spPr>
          <a:xfrm>
            <a:off x="13475335" y="10813891"/>
            <a:ext cx="15841980" cy="36004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9282" tIns="64640" rIns="129282" bIns="64640" numCol="1" spcCol="0" rtlCol="0" fromWordArt="0" anchor="ctr" anchorCtr="0" forceAA="0" compatLnSpc="1">
            <a:prstTxWarp prst="textNoShape">
              <a:avLst/>
            </a:prstTxWarp>
            <a:noAutofit/>
          </a:bodyPr>
          <a:lstStyle/>
          <a:p>
            <a:endParaRPr lang="en-GB" sz="2545" dirty="0"/>
          </a:p>
        </p:txBody>
      </p:sp>
      <p:pic>
        <p:nvPicPr>
          <p:cNvPr id="25" name="Grafik 9">
            <a:extLst>
              <a:ext uri="{FF2B5EF4-FFF2-40B4-BE49-F238E27FC236}">
                <a16:creationId xmlns:a16="http://schemas.microsoft.com/office/drawing/2014/main" id="{9DA71ED8-2301-DAF4-0C6A-7FD22EA5B86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1974903" y="732831"/>
            <a:ext cx="6685714" cy="1800000"/>
          </a:xfrm>
          <a:prstGeom prst="rect">
            <a:avLst/>
          </a:prstGeom>
        </p:spPr>
      </p:pic>
      <p:sp>
        <p:nvSpPr>
          <p:cNvPr id="6" name="Textplatzhalter 16">
            <a:extLst>
              <a:ext uri="{FF2B5EF4-FFF2-40B4-BE49-F238E27FC236}">
                <a16:creationId xmlns:a16="http://schemas.microsoft.com/office/drawing/2014/main" id="{15608F3F-2EF9-D430-EBB2-042D0093C53E}"/>
              </a:ext>
            </a:extLst>
          </p:cNvPr>
          <p:cNvSpPr txBox="1">
            <a:spLocks/>
          </p:cNvSpPr>
          <p:nvPr userDrawn="1"/>
        </p:nvSpPr>
        <p:spPr>
          <a:xfrm>
            <a:off x="21252309" y="2777972"/>
            <a:ext cx="7408308" cy="1345031"/>
          </a:xfrm>
          <a:prstGeom prst="rect">
            <a:avLst/>
          </a:prstGeom>
        </p:spPr>
        <p:txBody>
          <a:bodyPr/>
          <a:lstStyle>
            <a:lvl1pPr marL="352425" indent="-352425" algn="l" defTabSz="2270067" rtl="0" eaLnBrk="1" latinLnBrk="0" hangingPunct="1">
              <a:lnSpc>
                <a:spcPct val="95000"/>
              </a:lnSpc>
              <a:spcBef>
                <a:spcPts val="2483"/>
              </a:spcBef>
              <a:buClr>
                <a:schemeClr val="accent1"/>
              </a:buClr>
              <a:buFont typeface="Arial" panose="020B0604020202020204" pitchFamily="34" charset="0"/>
              <a:buChar char="•"/>
              <a:defRPr sz="3000" kern="1200">
                <a:solidFill>
                  <a:schemeClr val="tx1"/>
                </a:solidFill>
                <a:latin typeface="+mn-lt"/>
                <a:ea typeface="+mn-ea"/>
                <a:cs typeface="+mn-cs"/>
              </a:defRPr>
            </a:lvl1pPr>
            <a:lvl2pPr marL="720725" indent="-365125" algn="l" defTabSz="2270067" rtl="0" eaLnBrk="1" latinLnBrk="0" hangingPunct="1">
              <a:lnSpc>
                <a:spcPct val="95000"/>
              </a:lnSpc>
              <a:spcBef>
                <a:spcPts val="1241"/>
              </a:spcBef>
              <a:buSzPct val="100000"/>
              <a:buFont typeface="Calibri" panose="020F0502020204030204" pitchFamily="34" charset="0"/>
              <a:buChar char="◦"/>
              <a:defRPr sz="3000" kern="1200">
                <a:solidFill>
                  <a:schemeClr val="tx1"/>
                </a:solidFill>
                <a:latin typeface="+mn-lt"/>
                <a:ea typeface="+mn-ea"/>
                <a:cs typeface="+mn-cs"/>
              </a:defRPr>
            </a:lvl2pPr>
            <a:lvl3pPr marL="1076325" indent="-355600" algn="l" defTabSz="2270067" rtl="0" eaLnBrk="1" latinLnBrk="0" hangingPunct="1">
              <a:lnSpc>
                <a:spcPct val="95000"/>
              </a:lnSpc>
              <a:spcBef>
                <a:spcPts val="1241"/>
              </a:spcBef>
              <a:buFont typeface="Symbol" panose="05050102010706020507" pitchFamily="18" charset="2"/>
              <a:buChar char="-"/>
              <a:defRPr sz="3000" kern="1200">
                <a:solidFill>
                  <a:schemeClr val="tx1"/>
                </a:solidFill>
                <a:latin typeface="+mn-lt"/>
                <a:ea typeface="+mn-ea"/>
                <a:cs typeface="+mn-cs"/>
              </a:defRPr>
            </a:lvl3pPr>
            <a:lvl4pPr marL="1431925" indent="-355600" algn="l" defTabSz="2270067" rtl="0" eaLnBrk="1" latinLnBrk="0" hangingPunct="1">
              <a:lnSpc>
                <a:spcPct val="95000"/>
              </a:lnSpc>
              <a:spcBef>
                <a:spcPts val="1241"/>
              </a:spcBef>
              <a:buFont typeface="Arial" panose="020B0604020202020204" pitchFamily="34" charset="0"/>
              <a:buChar char="•"/>
              <a:defRPr sz="3000" kern="1200">
                <a:solidFill>
                  <a:schemeClr val="tx1"/>
                </a:solidFill>
                <a:latin typeface="+mn-lt"/>
                <a:ea typeface="+mn-ea"/>
                <a:cs typeface="+mn-cs"/>
              </a:defRPr>
            </a:lvl4pPr>
            <a:lvl5pPr marL="1798638" indent="-366713" algn="l" defTabSz="2270067" rtl="0" eaLnBrk="1" latinLnBrk="0" hangingPunct="1">
              <a:lnSpc>
                <a:spcPct val="95000"/>
              </a:lnSpc>
              <a:spcBef>
                <a:spcPts val="1241"/>
              </a:spcBef>
              <a:buFont typeface="Symbol" panose="05050102010706020507" pitchFamily="18" charset="2"/>
              <a:buChar char="-"/>
              <a:defRPr sz="3000" kern="1200">
                <a:solidFill>
                  <a:schemeClr val="tx1"/>
                </a:solidFill>
                <a:latin typeface="+mn-lt"/>
                <a:ea typeface="+mn-ea"/>
                <a:cs typeface="+mn-cs"/>
              </a:defRPr>
            </a:lvl5pPr>
            <a:lvl6pPr marL="6242683" indent="-567517" algn="l" defTabSz="2270067"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6pPr>
            <a:lvl7pPr marL="7377716" indent="-567517" algn="l" defTabSz="2270067"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7pPr>
            <a:lvl8pPr marL="8512750" indent="-567517" algn="l" defTabSz="2270067"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8pPr>
            <a:lvl9pPr marL="9647783" indent="-567517" algn="l" defTabSz="2270067"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9pPr>
          </a:lstStyle>
          <a:p>
            <a:pPr marL="0" indent="0" algn="r">
              <a:buNone/>
            </a:pPr>
            <a:r>
              <a:rPr lang="en-GB" sz="2800" b="1" dirty="0">
                <a:solidFill>
                  <a:schemeClr val="bg1"/>
                </a:solidFill>
              </a:rPr>
              <a:t>Department of Meteorology and Geophysics</a:t>
            </a:r>
          </a:p>
        </p:txBody>
      </p:sp>
      <p:sp>
        <p:nvSpPr>
          <p:cNvPr id="2" name="Instructions">
            <a:extLst>
              <a:ext uri="{FF2B5EF4-FFF2-40B4-BE49-F238E27FC236}">
                <a16:creationId xmlns:a16="http://schemas.microsoft.com/office/drawing/2014/main" id="{F846DCCB-630E-EB47-B09A-CB633F6EE1EA}"/>
              </a:ext>
            </a:extLst>
          </p:cNvPr>
          <p:cNvSpPr/>
          <p:nvPr userDrawn="1"/>
        </p:nvSpPr>
        <p:spPr>
          <a:xfrm>
            <a:off x="46641852" y="-173752"/>
            <a:ext cx="17096404" cy="306163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28600" tIns="228600" rIns="228600" bIns="228600"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4200"/>
              </a:spcBef>
              <a:spcAft>
                <a:spcPts val="2282"/>
              </a:spcAft>
              <a:buClrTx/>
              <a:buSzTx/>
              <a:buFontTx/>
              <a:buNone/>
              <a:tabLst/>
              <a:defRPr/>
            </a:pPr>
            <a:r>
              <a:rPr kumimoji="0" lang="en-GB" sz="8800" b="0" i="0" u="none" strike="noStrike" kern="1200" cap="none" spc="0" normalizeH="0" baseline="0" dirty="0">
                <a:ln>
                  <a:noFill/>
                </a:ln>
                <a:solidFill>
                  <a:srgbClr val="7F7F7F"/>
                </a:solidFill>
                <a:effectLst/>
                <a:uLnTx/>
                <a:uFillTx/>
                <a:latin typeface="Calibri" pitchFamily="34" charset="0"/>
                <a:ea typeface="+mn-ea"/>
                <a:cs typeface="Calibri" panose="020F0502020204030204" pitchFamily="34" charset="0"/>
              </a:rPr>
              <a:t>Image quality:</a:t>
            </a:r>
          </a:p>
          <a:p>
            <a:r>
              <a:rPr lang="en-GB" sz="6000" kern="1200" dirty="0">
                <a:solidFill>
                  <a:schemeClr val="bg1">
                    <a:lumMod val="50000"/>
                  </a:schemeClr>
                </a:solidFill>
                <a:effectLst/>
                <a:latin typeface="+mn-lt"/>
                <a:ea typeface="+mn-ea"/>
                <a:cs typeface="+mn-cs"/>
              </a:rPr>
              <a:t>You can insert images or logos by clicking </a:t>
            </a:r>
            <a:r>
              <a:rPr lang="en-GB" sz="6000" b="1" i="1" kern="1200" dirty="0">
                <a:solidFill>
                  <a:schemeClr val="bg1">
                    <a:lumMod val="50000"/>
                  </a:schemeClr>
                </a:solidFill>
                <a:effectLst/>
                <a:latin typeface="+mn-lt"/>
                <a:ea typeface="+mn-ea"/>
                <a:cs typeface="+mn-cs"/>
              </a:rPr>
              <a:t>Insert &gt; Picture</a:t>
            </a:r>
            <a:r>
              <a:rPr lang="en-GB" sz="6000" kern="1200" dirty="0">
                <a:solidFill>
                  <a:schemeClr val="bg1">
                    <a:lumMod val="50000"/>
                  </a:schemeClr>
                </a:solidFill>
                <a:effectLst/>
                <a:latin typeface="+mn-lt"/>
                <a:ea typeface="+mn-ea"/>
                <a:cs typeface="+mn-cs"/>
              </a:rPr>
              <a:t> or by </a:t>
            </a:r>
            <a:r>
              <a:rPr lang="en-GB" sz="6000" b="1" i="1" kern="1200" dirty="0">
                <a:solidFill>
                  <a:schemeClr val="bg1">
                    <a:lumMod val="50000"/>
                  </a:schemeClr>
                </a:solidFill>
                <a:effectLst/>
                <a:latin typeface="+mn-lt"/>
                <a:ea typeface="+mn-ea"/>
                <a:cs typeface="+mn-cs"/>
              </a:rPr>
              <a:t>copy</a:t>
            </a:r>
            <a:r>
              <a:rPr lang="en-GB" sz="6000" kern="1200" dirty="0">
                <a:solidFill>
                  <a:schemeClr val="bg1">
                    <a:lumMod val="50000"/>
                  </a:schemeClr>
                </a:solidFill>
                <a:effectLst/>
                <a:latin typeface="+mn-lt"/>
                <a:ea typeface="+mn-ea"/>
                <a:cs typeface="+mn-cs"/>
              </a:rPr>
              <a:t> and </a:t>
            </a:r>
            <a:r>
              <a:rPr lang="en-GB" sz="6000" b="1" i="1" kern="1200" dirty="0">
                <a:solidFill>
                  <a:schemeClr val="bg1">
                    <a:lumMod val="50000"/>
                  </a:schemeClr>
                </a:solidFill>
                <a:effectLst/>
                <a:latin typeface="+mn-lt"/>
                <a:ea typeface="+mn-ea"/>
                <a:cs typeface="+mn-cs"/>
              </a:rPr>
              <a:t>paste</a:t>
            </a:r>
            <a:r>
              <a:rPr lang="en-GB" sz="6000" kern="1200" dirty="0">
                <a:solidFill>
                  <a:schemeClr val="bg1">
                    <a:lumMod val="50000"/>
                  </a:schemeClr>
                </a:solidFill>
                <a:effectLst/>
                <a:latin typeface="+mn-lt"/>
                <a:ea typeface="+mn-ea"/>
                <a:cs typeface="+mn-cs"/>
              </a:rPr>
              <a:t>.</a:t>
            </a:r>
          </a:p>
          <a:p>
            <a:pPr>
              <a:spcBef>
                <a:spcPts val="2400"/>
              </a:spcBef>
            </a:pPr>
            <a:r>
              <a:rPr lang="en-GB" sz="6000" kern="1200" dirty="0">
                <a:solidFill>
                  <a:schemeClr val="bg1">
                    <a:lumMod val="50000"/>
                  </a:schemeClr>
                </a:solidFill>
                <a:effectLst/>
                <a:latin typeface="+mn-lt"/>
                <a:ea typeface="+mn-ea"/>
                <a:cs typeface="+mn-cs"/>
              </a:rPr>
              <a:t>You can search icons here </a:t>
            </a:r>
            <a:r>
              <a:rPr lang="en-GB" sz="6000" u="sng" kern="1200" dirty="0">
                <a:solidFill>
                  <a:schemeClr val="bg1">
                    <a:lumMod val="50000"/>
                  </a:schemeClr>
                </a:solidFill>
                <a:effectLst/>
                <a:latin typeface="+mn-lt"/>
                <a:ea typeface="+mn-ea"/>
                <a:cs typeface="+mn-cs"/>
                <a:hlinkClick r:id="rId4">
                  <a:extLst>
                    <a:ext uri="{A12FA001-AC4F-418D-AE19-62706E023703}">
                      <ahyp:hlinkClr xmlns:ahyp="http://schemas.microsoft.com/office/drawing/2018/hyperlinkcolor" val="tx"/>
                    </a:ext>
                  </a:extLst>
                </a:hlinkClick>
              </a:rPr>
              <a:t>https://design.google.com/icons/</a:t>
            </a:r>
            <a:r>
              <a:rPr lang="en-GB" sz="6000" kern="1200" dirty="0">
                <a:solidFill>
                  <a:schemeClr val="bg1">
                    <a:lumMod val="50000"/>
                  </a:schemeClr>
                </a:solidFill>
                <a:effectLst/>
                <a:latin typeface="+mn-lt"/>
                <a:ea typeface="+mn-ea"/>
                <a:cs typeface="+mn-cs"/>
              </a:rPr>
              <a:t>, for example.</a:t>
            </a:r>
          </a:p>
          <a:p>
            <a:pPr>
              <a:spcBef>
                <a:spcPts val="2400"/>
              </a:spcBef>
              <a:spcAft>
                <a:spcPts val="2200"/>
              </a:spcAft>
            </a:pPr>
            <a:r>
              <a:rPr lang="en-GB" sz="6000" kern="1200" dirty="0">
                <a:solidFill>
                  <a:schemeClr val="bg1">
                    <a:lumMod val="50000"/>
                  </a:schemeClr>
                </a:solidFill>
                <a:effectLst/>
                <a:latin typeface="+mn-lt"/>
                <a:ea typeface="+mn-ea"/>
                <a:cs typeface="+mn-cs"/>
              </a:rPr>
              <a:t>To obtain optimal results, the </a:t>
            </a:r>
            <a:r>
              <a:rPr lang="en-GB" sz="6000" b="1" kern="1200" dirty="0">
                <a:solidFill>
                  <a:schemeClr val="bg1">
                    <a:lumMod val="50000"/>
                  </a:schemeClr>
                </a:solidFill>
                <a:effectLst/>
                <a:latin typeface="+mn-lt"/>
                <a:ea typeface="+mn-ea"/>
                <a:cs typeface="+mn-cs"/>
              </a:rPr>
              <a:t>photos</a:t>
            </a:r>
            <a:r>
              <a:rPr lang="en-GB" sz="6000" kern="1200" dirty="0">
                <a:solidFill>
                  <a:schemeClr val="bg1">
                    <a:lumMod val="50000"/>
                  </a:schemeClr>
                </a:solidFill>
                <a:effectLst/>
                <a:latin typeface="+mn-lt"/>
                <a:ea typeface="+mn-ea"/>
                <a:cs typeface="+mn-cs"/>
              </a:rPr>
              <a:t> should have a resolution of at least </a:t>
            </a:r>
            <a:r>
              <a:rPr lang="en-GB" sz="6000" b="1" kern="1200" dirty="0">
                <a:solidFill>
                  <a:schemeClr val="bg1">
                    <a:lumMod val="50000"/>
                  </a:schemeClr>
                </a:solidFill>
                <a:effectLst/>
                <a:latin typeface="+mn-lt"/>
                <a:ea typeface="+mn-ea"/>
                <a:cs typeface="+mn-cs"/>
              </a:rPr>
              <a:t>150 pixels per inch</a:t>
            </a:r>
            <a:r>
              <a:rPr lang="en-GB" sz="6000" kern="1200" dirty="0">
                <a:solidFill>
                  <a:schemeClr val="bg1">
                    <a:lumMod val="50000"/>
                  </a:schemeClr>
                </a:solidFill>
                <a:effectLst/>
                <a:latin typeface="+mn-lt"/>
                <a:ea typeface="+mn-ea"/>
                <a:cs typeface="+mn-cs"/>
              </a:rPr>
              <a:t> (</a:t>
            </a:r>
            <a:r>
              <a:rPr lang="en-GB" sz="6000" kern="1200" dirty="0" err="1">
                <a:solidFill>
                  <a:schemeClr val="bg1">
                    <a:lumMod val="50000"/>
                  </a:schemeClr>
                </a:solidFill>
                <a:effectLst/>
                <a:latin typeface="+mn-lt"/>
                <a:ea typeface="+mn-ea"/>
                <a:cs typeface="+mn-cs"/>
              </a:rPr>
              <a:t>ppi</a:t>
            </a:r>
            <a:r>
              <a:rPr lang="en-GB" sz="6000" kern="1200" dirty="0">
                <a:solidFill>
                  <a:schemeClr val="bg1">
                    <a:lumMod val="50000"/>
                  </a:schemeClr>
                </a:solidFill>
                <a:effectLst/>
                <a:latin typeface="+mn-lt"/>
                <a:ea typeface="+mn-ea"/>
                <a:cs typeface="+mn-cs"/>
              </a:rPr>
              <a:t>) </a:t>
            </a:r>
            <a:r>
              <a:rPr lang="en-GB" sz="6000" b="1" kern="1200" dirty="0">
                <a:solidFill>
                  <a:schemeClr val="bg1">
                    <a:lumMod val="50000"/>
                  </a:schemeClr>
                </a:solidFill>
                <a:effectLst/>
                <a:latin typeface="+mn-lt"/>
                <a:ea typeface="+mn-ea"/>
                <a:cs typeface="+mn-cs"/>
              </a:rPr>
              <a:t>in the final print size, logos should ideally have 300 </a:t>
            </a:r>
            <a:r>
              <a:rPr lang="en-GB" sz="6000" b="1" kern="1200" dirty="0" err="1">
                <a:solidFill>
                  <a:schemeClr val="bg1">
                    <a:lumMod val="50000"/>
                  </a:schemeClr>
                </a:solidFill>
                <a:effectLst/>
                <a:latin typeface="+mn-lt"/>
                <a:ea typeface="+mn-ea"/>
                <a:cs typeface="+mn-cs"/>
              </a:rPr>
              <a:t>ppi</a:t>
            </a:r>
            <a:r>
              <a:rPr lang="en-GB" sz="6000" kern="1200" dirty="0">
                <a:solidFill>
                  <a:schemeClr val="bg1">
                    <a:lumMod val="50000"/>
                  </a:schemeClr>
                </a:solidFill>
                <a:effectLst/>
                <a:latin typeface="+mn-lt"/>
                <a:ea typeface="+mn-ea"/>
                <a:cs typeface="+mn-cs"/>
              </a:rPr>
              <a:t>. For example, a photo in the size of 1,600 x 1,200 pixels on the printed poster with about 25 x 20 cm would be ideal.</a:t>
            </a:r>
          </a:p>
          <a:p>
            <a:pPr>
              <a:spcAft>
                <a:spcPts val="2200"/>
              </a:spcAft>
            </a:pPr>
            <a:r>
              <a:rPr lang="en-GB" sz="6000" kern="1200" dirty="0">
                <a:solidFill>
                  <a:schemeClr val="bg1">
                    <a:lumMod val="50000"/>
                  </a:schemeClr>
                </a:solidFill>
                <a:effectLst/>
                <a:latin typeface="+mn-lt"/>
                <a:ea typeface="+mn-ea"/>
                <a:cs typeface="+mn-cs"/>
              </a:rPr>
              <a:t>To get a </a:t>
            </a:r>
            <a:r>
              <a:rPr lang="en-GB" sz="6000" b="1" kern="1200" dirty="0">
                <a:solidFill>
                  <a:schemeClr val="bg1">
                    <a:lumMod val="50000"/>
                  </a:schemeClr>
                </a:solidFill>
                <a:effectLst/>
                <a:latin typeface="+mn-lt"/>
                <a:ea typeface="+mn-ea"/>
                <a:cs typeface="+mn-cs"/>
              </a:rPr>
              <a:t>preview of the print quality</a:t>
            </a:r>
            <a:r>
              <a:rPr lang="en-GB" sz="6000" kern="1200" dirty="0">
                <a:solidFill>
                  <a:schemeClr val="bg1">
                    <a:lumMod val="50000"/>
                  </a:schemeClr>
                </a:solidFill>
                <a:effectLst/>
                <a:latin typeface="+mn-lt"/>
                <a:ea typeface="+mn-ea"/>
                <a:cs typeface="+mn-cs"/>
              </a:rPr>
              <a:t>, please select a zoom level of at least 100 %. </a:t>
            </a:r>
          </a:p>
          <a:p>
            <a:r>
              <a:rPr lang="en-GB" sz="6000" kern="1200" dirty="0">
                <a:solidFill>
                  <a:schemeClr val="bg1">
                    <a:lumMod val="50000"/>
                  </a:schemeClr>
                </a:solidFill>
                <a:effectLst/>
                <a:latin typeface="+mn-lt"/>
                <a:ea typeface="+mn-ea"/>
                <a:cs typeface="+mn-cs"/>
              </a:rPr>
              <a:t>Please note that, for example, a logo from a website will never have the correct resolution.</a:t>
            </a:r>
          </a:p>
          <a:p>
            <a:pPr marL="0" marR="0" lvl="0" indent="0" algn="l" defTabSz="914400" rtl="0" eaLnBrk="1" fontAlgn="auto" latinLnBrk="0" hangingPunct="1">
              <a:lnSpc>
                <a:spcPct val="100000"/>
              </a:lnSpc>
              <a:spcBef>
                <a:spcPts val="4200"/>
              </a:spcBef>
              <a:spcAft>
                <a:spcPts val="2282"/>
              </a:spcAft>
              <a:buClrTx/>
              <a:buSzTx/>
              <a:buFontTx/>
              <a:buNone/>
              <a:tabLst/>
              <a:defRPr/>
            </a:pPr>
            <a:r>
              <a:rPr kumimoji="0" lang="en-GB" sz="8800" b="0" i="0" u="none" strike="noStrike" kern="1200" cap="none" spc="0" normalizeH="0" baseline="0" dirty="0">
                <a:ln>
                  <a:noFill/>
                </a:ln>
                <a:solidFill>
                  <a:srgbClr val="7F7F7F"/>
                </a:solidFill>
                <a:effectLst/>
                <a:uLnTx/>
                <a:uFillTx/>
                <a:latin typeface="Calibri" pitchFamily="34" charset="0"/>
                <a:ea typeface="+mn-ea"/>
                <a:cs typeface="Calibri" panose="020F0502020204030204" pitchFamily="34" charset="0"/>
              </a:rPr>
              <a:t>Colour scheme:</a:t>
            </a:r>
          </a:p>
          <a:p>
            <a:pPr>
              <a:spcAft>
                <a:spcPts val="2200"/>
              </a:spcAft>
            </a:pPr>
            <a:r>
              <a:rPr lang="en-GB" sz="6000" kern="1200" dirty="0">
                <a:solidFill>
                  <a:schemeClr val="bg1">
                    <a:lumMod val="50000"/>
                  </a:schemeClr>
                </a:solidFill>
                <a:effectLst/>
                <a:latin typeface="+mn-lt"/>
                <a:ea typeface="+mn-ea"/>
                <a:cs typeface="+mn-cs"/>
              </a:rPr>
              <a:t>The colour theme of this template corresponds to the corporate design guidelines of the University of Vienna. </a:t>
            </a:r>
            <a:r>
              <a:rPr lang="en-GB" sz="6000" b="1" kern="1200" dirty="0">
                <a:solidFill>
                  <a:schemeClr val="bg1">
                    <a:lumMod val="50000"/>
                  </a:schemeClr>
                </a:solidFill>
                <a:effectLst/>
                <a:latin typeface="+mn-lt"/>
                <a:ea typeface="+mn-ea"/>
                <a:cs typeface="+mn-cs"/>
              </a:rPr>
              <a:t>Please do not change the colour theme</a:t>
            </a:r>
            <a:r>
              <a:rPr lang="en-GB" sz="6000" kern="1200" dirty="0">
                <a:solidFill>
                  <a:schemeClr val="bg1">
                    <a:lumMod val="50000"/>
                  </a:schemeClr>
                </a:solidFill>
                <a:effectLst/>
                <a:latin typeface="+mn-lt"/>
                <a:ea typeface="+mn-ea"/>
                <a:cs typeface="+mn-cs"/>
              </a:rPr>
              <a:t> or the colours of the bars (top and bottom). </a:t>
            </a:r>
          </a:p>
          <a:p>
            <a:r>
              <a:rPr lang="en-GB" sz="6000" kern="1200" dirty="0">
                <a:solidFill>
                  <a:schemeClr val="bg1">
                    <a:lumMod val="50000"/>
                  </a:schemeClr>
                </a:solidFill>
                <a:effectLst/>
                <a:latin typeface="+mn-lt"/>
                <a:ea typeface="+mn-ea"/>
                <a:cs typeface="+mn-cs"/>
              </a:rPr>
              <a:t>You may choose blue, wine red or mint green for the boxes:</a:t>
            </a:r>
          </a:p>
          <a:p>
            <a:endParaRPr lang="en-GB" sz="6000" kern="1200" dirty="0">
              <a:solidFill>
                <a:schemeClr val="bg1">
                  <a:lumMod val="50000"/>
                </a:schemeClr>
              </a:solidFill>
              <a:effectLst/>
              <a:latin typeface="+mn-lt"/>
              <a:ea typeface="+mn-ea"/>
              <a:cs typeface="+mn-cs"/>
            </a:endParaRPr>
          </a:p>
        </p:txBody>
      </p:sp>
      <p:sp>
        <p:nvSpPr>
          <p:cNvPr id="3" name="Instructions">
            <a:extLst>
              <a:ext uri="{FF2B5EF4-FFF2-40B4-BE49-F238E27FC236}">
                <a16:creationId xmlns:a16="http://schemas.microsoft.com/office/drawing/2014/main" id="{D4E86B32-B9C2-AE7B-64AC-5A4623278F58}"/>
              </a:ext>
            </a:extLst>
          </p:cNvPr>
          <p:cNvSpPr/>
          <p:nvPr userDrawn="1"/>
        </p:nvSpPr>
        <p:spPr>
          <a:xfrm>
            <a:off x="-13777207" y="182880"/>
            <a:ext cx="11770607" cy="3835447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17425" tIns="217425" rIns="217425" bIns="217425" rtlCol="0" anchor="t"/>
          <a:lstStyle>
            <a:defPPr>
              <a:defRPr lang="en-US"/>
            </a:defPPr>
            <a:lvl1pPr marL="0" algn="l" defTabSz="3686861" rtl="0" eaLnBrk="1" latinLnBrk="0" hangingPunct="1">
              <a:defRPr sz="7258" kern="1200">
                <a:solidFill>
                  <a:schemeClr val="lt1"/>
                </a:solidFill>
                <a:latin typeface="+mn-lt"/>
                <a:ea typeface="+mn-ea"/>
                <a:cs typeface="+mn-cs"/>
              </a:defRPr>
            </a:lvl1pPr>
            <a:lvl2pPr marL="1843430" algn="l" defTabSz="3686861" rtl="0" eaLnBrk="1" latinLnBrk="0" hangingPunct="1">
              <a:defRPr sz="7258" kern="1200">
                <a:solidFill>
                  <a:schemeClr val="lt1"/>
                </a:solidFill>
                <a:latin typeface="+mn-lt"/>
                <a:ea typeface="+mn-ea"/>
                <a:cs typeface="+mn-cs"/>
              </a:defRPr>
            </a:lvl2pPr>
            <a:lvl3pPr marL="3686861" algn="l" defTabSz="3686861" rtl="0" eaLnBrk="1" latinLnBrk="0" hangingPunct="1">
              <a:defRPr sz="7258" kern="1200">
                <a:solidFill>
                  <a:schemeClr val="lt1"/>
                </a:solidFill>
                <a:latin typeface="+mn-lt"/>
                <a:ea typeface="+mn-ea"/>
                <a:cs typeface="+mn-cs"/>
              </a:defRPr>
            </a:lvl3pPr>
            <a:lvl4pPr marL="5530291" algn="l" defTabSz="3686861" rtl="0" eaLnBrk="1" latinLnBrk="0" hangingPunct="1">
              <a:defRPr sz="7258" kern="1200">
                <a:solidFill>
                  <a:schemeClr val="lt1"/>
                </a:solidFill>
                <a:latin typeface="+mn-lt"/>
                <a:ea typeface="+mn-ea"/>
                <a:cs typeface="+mn-cs"/>
              </a:defRPr>
            </a:lvl4pPr>
            <a:lvl5pPr marL="7373722" algn="l" defTabSz="3686861" rtl="0" eaLnBrk="1" latinLnBrk="0" hangingPunct="1">
              <a:defRPr sz="7258" kern="1200">
                <a:solidFill>
                  <a:schemeClr val="lt1"/>
                </a:solidFill>
                <a:latin typeface="+mn-lt"/>
                <a:ea typeface="+mn-ea"/>
                <a:cs typeface="+mn-cs"/>
              </a:defRPr>
            </a:lvl5pPr>
            <a:lvl6pPr marL="9217152" algn="l" defTabSz="3686861" rtl="0" eaLnBrk="1" latinLnBrk="0" hangingPunct="1">
              <a:defRPr sz="7258" kern="1200">
                <a:solidFill>
                  <a:schemeClr val="lt1"/>
                </a:solidFill>
                <a:latin typeface="+mn-lt"/>
                <a:ea typeface="+mn-ea"/>
                <a:cs typeface="+mn-cs"/>
              </a:defRPr>
            </a:lvl6pPr>
            <a:lvl7pPr marL="11060582" algn="l" defTabSz="3686861" rtl="0" eaLnBrk="1" latinLnBrk="0" hangingPunct="1">
              <a:defRPr sz="7258" kern="1200">
                <a:solidFill>
                  <a:schemeClr val="lt1"/>
                </a:solidFill>
                <a:latin typeface="+mn-lt"/>
                <a:ea typeface="+mn-ea"/>
                <a:cs typeface="+mn-cs"/>
              </a:defRPr>
            </a:lvl7pPr>
            <a:lvl8pPr marL="12904013" algn="l" defTabSz="3686861" rtl="0" eaLnBrk="1" latinLnBrk="0" hangingPunct="1">
              <a:defRPr sz="7258" kern="1200">
                <a:solidFill>
                  <a:schemeClr val="lt1"/>
                </a:solidFill>
                <a:latin typeface="+mn-lt"/>
                <a:ea typeface="+mn-ea"/>
                <a:cs typeface="+mn-cs"/>
              </a:defRPr>
            </a:lvl8pPr>
            <a:lvl9pPr marL="14747443" algn="l" defTabSz="3686861" rtl="0" eaLnBrk="1" latinLnBrk="0" hangingPunct="1">
              <a:defRPr sz="7258" kern="1200">
                <a:solidFill>
                  <a:schemeClr val="lt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2282"/>
              </a:spcAft>
              <a:buClrTx/>
              <a:buSzTx/>
              <a:buFontTx/>
              <a:buNone/>
              <a:tabLst/>
              <a:defRPr/>
            </a:pPr>
            <a:r>
              <a:rPr kumimoji="0" lang="en-GB" sz="8800" b="0" i="0" u="none" strike="noStrike" kern="1200" cap="none" spc="0" normalizeH="0" baseline="0" dirty="0">
                <a:ln>
                  <a:noFill/>
                </a:ln>
                <a:solidFill>
                  <a:srgbClr val="7F7F7F"/>
                </a:solidFill>
                <a:effectLst/>
                <a:uLnTx/>
                <a:uFillTx/>
                <a:latin typeface="Calibri" pitchFamily="34" charset="0"/>
                <a:ea typeface="+mn-ea"/>
                <a:cs typeface="Calibri" panose="020F0502020204030204" pitchFamily="34" charset="0"/>
              </a:rPr>
              <a:t>Poster size:</a:t>
            </a:r>
          </a:p>
          <a:p>
            <a:r>
              <a:rPr lang="en-GB" sz="6000" kern="1200" dirty="0">
                <a:solidFill>
                  <a:schemeClr val="bg1">
                    <a:lumMod val="50000"/>
                  </a:schemeClr>
                </a:solidFill>
                <a:effectLst/>
                <a:latin typeface="+mn-lt"/>
                <a:ea typeface="+mn-ea"/>
                <a:cs typeface="+mn-cs"/>
              </a:rPr>
              <a:t>This poster template has the format A0 with a size of 1,189 mm x 841 mm (46.8“width and 33.1“height ). It can be reduced to A1 by scaling it down by 70.6 %.</a:t>
            </a:r>
          </a:p>
          <a:p>
            <a:pPr marL="0" marR="0" lvl="0" indent="0" algn="l" defTabSz="914400" rtl="0" eaLnBrk="1" fontAlgn="auto" latinLnBrk="0" hangingPunct="1">
              <a:lnSpc>
                <a:spcPct val="100000"/>
              </a:lnSpc>
              <a:spcBef>
                <a:spcPts val="4200"/>
              </a:spcBef>
              <a:spcAft>
                <a:spcPts val="2282"/>
              </a:spcAft>
              <a:buClrTx/>
              <a:buSzTx/>
              <a:buFontTx/>
              <a:buNone/>
              <a:tabLst/>
              <a:defRPr/>
            </a:pPr>
            <a:r>
              <a:rPr kumimoji="0" lang="en-GB" sz="8800" b="0" i="0" u="none" strike="noStrike" kern="1200" cap="none" spc="0" normalizeH="0" baseline="0" dirty="0">
                <a:ln>
                  <a:noFill/>
                </a:ln>
                <a:solidFill>
                  <a:srgbClr val="7F7F7F"/>
                </a:solidFill>
                <a:effectLst/>
                <a:uLnTx/>
                <a:uFillTx/>
                <a:latin typeface="Calibri" pitchFamily="34" charset="0"/>
                <a:ea typeface="+mn-ea"/>
                <a:cs typeface="Calibri" panose="020F0502020204030204" pitchFamily="34" charset="0"/>
              </a:rPr>
              <a:t>Placeholder:</a:t>
            </a:r>
          </a:p>
          <a:p>
            <a:pPr>
              <a:spcAft>
                <a:spcPts val="2200"/>
              </a:spcAft>
            </a:pPr>
            <a:r>
              <a:rPr lang="en-GB" sz="6000" kern="1200" dirty="0">
                <a:solidFill>
                  <a:schemeClr val="bg1">
                    <a:lumMod val="50000"/>
                  </a:schemeClr>
                </a:solidFill>
                <a:effectLst/>
                <a:latin typeface="+mn-lt"/>
                <a:ea typeface="+mn-ea"/>
                <a:cs typeface="+mn-cs"/>
              </a:rPr>
              <a:t>You can find </a:t>
            </a:r>
            <a:r>
              <a:rPr lang="en-GB" sz="6000" b="1" kern="1200" dirty="0">
                <a:solidFill>
                  <a:schemeClr val="bg1">
                    <a:lumMod val="50000"/>
                  </a:schemeClr>
                </a:solidFill>
                <a:effectLst/>
                <a:latin typeface="+mn-lt"/>
                <a:ea typeface="+mn-ea"/>
                <a:cs typeface="+mn-cs"/>
              </a:rPr>
              <a:t>sample elements</a:t>
            </a:r>
            <a:r>
              <a:rPr lang="en-GB" sz="6000" kern="1200" dirty="0">
                <a:solidFill>
                  <a:schemeClr val="bg1">
                    <a:lumMod val="50000"/>
                  </a:schemeClr>
                </a:solidFill>
                <a:effectLst/>
                <a:latin typeface="+mn-lt"/>
                <a:ea typeface="+mn-ea"/>
                <a:cs typeface="+mn-cs"/>
              </a:rPr>
              <a:t> in the template, which can be changed in size and placed on the poster as required. Copy or delete elements according to your requirements. </a:t>
            </a:r>
          </a:p>
          <a:p>
            <a:r>
              <a:rPr lang="en-GB" sz="6000" kern="1200" dirty="0">
                <a:solidFill>
                  <a:schemeClr val="bg1">
                    <a:lumMod val="50000"/>
                  </a:schemeClr>
                </a:solidFill>
                <a:effectLst/>
                <a:latin typeface="+mn-lt"/>
                <a:ea typeface="+mn-ea"/>
                <a:cs typeface="+mn-cs"/>
              </a:rPr>
              <a:t>When creating your poster, please check with the conference organiser if there are any special requirements. </a:t>
            </a:r>
          </a:p>
          <a:p>
            <a:pPr marL="0" marR="0" lvl="0" indent="0" algn="l" defTabSz="914400" rtl="0" eaLnBrk="1" fontAlgn="auto" latinLnBrk="0" hangingPunct="1">
              <a:lnSpc>
                <a:spcPct val="100000"/>
              </a:lnSpc>
              <a:spcBef>
                <a:spcPts val="4200"/>
              </a:spcBef>
              <a:spcAft>
                <a:spcPts val="2282"/>
              </a:spcAft>
              <a:buClrTx/>
              <a:buSzTx/>
              <a:buFontTx/>
              <a:buNone/>
              <a:tabLst/>
              <a:defRPr/>
            </a:pPr>
            <a:r>
              <a:rPr kumimoji="0" lang="en-GB" sz="8800" b="0" i="0" u="none" strike="noStrike" kern="1200" cap="none" spc="0" normalizeH="0" baseline="0" dirty="0">
                <a:ln>
                  <a:noFill/>
                </a:ln>
                <a:solidFill>
                  <a:srgbClr val="7F7F7F"/>
                </a:solidFill>
                <a:effectLst/>
                <a:uLnTx/>
                <a:uFillTx/>
                <a:latin typeface="Calibri" pitchFamily="34" charset="0"/>
                <a:ea typeface="+mn-ea"/>
                <a:cs typeface="Calibri" panose="020F0502020204030204" pitchFamily="34" charset="0"/>
              </a:rPr>
              <a:t>Alignment of the elements:</a:t>
            </a:r>
          </a:p>
          <a:p>
            <a:pPr>
              <a:spcAft>
                <a:spcPts val="2200"/>
              </a:spcAft>
            </a:pPr>
            <a:r>
              <a:rPr lang="en-GB" sz="6000" kern="1200" dirty="0">
                <a:solidFill>
                  <a:schemeClr val="bg1">
                    <a:lumMod val="50000"/>
                  </a:schemeClr>
                </a:solidFill>
                <a:effectLst/>
                <a:latin typeface="+mn-lt"/>
                <a:ea typeface="+mn-ea"/>
                <a:cs typeface="+mn-cs"/>
              </a:rPr>
              <a:t>To simplify the alignment of the elements, please display the </a:t>
            </a:r>
            <a:r>
              <a:rPr lang="en-GB" sz="6000" b="1" kern="1200" dirty="0">
                <a:solidFill>
                  <a:schemeClr val="bg1">
                    <a:lumMod val="50000"/>
                  </a:schemeClr>
                </a:solidFill>
                <a:effectLst/>
                <a:latin typeface="+mn-lt"/>
                <a:ea typeface="+mn-ea"/>
                <a:cs typeface="+mn-cs"/>
              </a:rPr>
              <a:t>guides</a:t>
            </a:r>
            <a:r>
              <a:rPr lang="en-GB" sz="6000" kern="1200" dirty="0">
                <a:solidFill>
                  <a:schemeClr val="bg1">
                    <a:lumMod val="50000"/>
                  </a:schemeClr>
                </a:solidFill>
                <a:effectLst/>
                <a:latin typeface="+mn-lt"/>
                <a:ea typeface="+mn-ea"/>
                <a:cs typeface="+mn-cs"/>
              </a:rPr>
              <a:t> (which will not be printed). Display guides under View -&gt; Guides. </a:t>
            </a:r>
          </a:p>
          <a:p>
            <a:r>
              <a:rPr lang="en-GB" sz="6000" kern="1200" dirty="0">
                <a:solidFill>
                  <a:schemeClr val="bg1">
                    <a:lumMod val="50000"/>
                  </a:schemeClr>
                </a:solidFill>
                <a:effectLst/>
                <a:latin typeface="+mn-lt"/>
                <a:ea typeface="+mn-ea"/>
                <a:cs typeface="+mn-cs"/>
              </a:rPr>
              <a:t>To align the elements vertically, you can use the </a:t>
            </a:r>
            <a:r>
              <a:rPr lang="en-GB" sz="6000" i="1" kern="1200" dirty="0">
                <a:solidFill>
                  <a:schemeClr val="bg1">
                    <a:lumMod val="50000"/>
                  </a:schemeClr>
                </a:solidFill>
                <a:effectLst/>
                <a:latin typeface="+mn-lt"/>
                <a:ea typeface="+mn-ea"/>
                <a:cs typeface="+mn-cs"/>
              </a:rPr>
              <a:t>Align</a:t>
            </a:r>
            <a:r>
              <a:rPr lang="en-GB" sz="6000" kern="1200" dirty="0">
                <a:solidFill>
                  <a:schemeClr val="bg1">
                    <a:lumMod val="50000"/>
                  </a:schemeClr>
                </a:solidFill>
                <a:effectLst/>
                <a:latin typeface="+mn-lt"/>
                <a:ea typeface="+mn-ea"/>
                <a:cs typeface="+mn-cs"/>
              </a:rPr>
              <a:t> function (in the tab </a:t>
            </a:r>
            <a:r>
              <a:rPr lang="en-GB" sz="6000" i="1" kern="1200" dirty="0">
                <a:solidFill>
                  <a:schemeClr val="bg1">
                    <a:lumMod val="50000"/>
                  </a:schemeClr>
                </a:solidFill>
                <a:effectLst/>
                <a:latin typeface="+mn-lt"/>
                <a:ea typeface="+mn-ea"/>
                <a:cs typeface="+mn-cs"/>
              </a:rPr>
              <a:t>Shape Format</a:t>
            </a:r>
            <a:r>
              <a:rPr lang="en-GB" sz="6000" kern="1200" dirty="0">
                <a:solidFill>
                  <a:schemeClr val="bg1">
                    <a:lumMod val="50000"/>
                  </a:schemeClr>
                </a:solidFill>
                <a:effectLst/>
                <a:latin typeface="+mn-lt"/>
                <a:ea typeface="+mn-ea"/>
                <a:cs typeface="+mn-cs"/>
              </a:rPr>
              <a:t> &gt; </a:t>
            </a:r>
            <a:r>
              <a:rPr lang="en-GB" sz="6000" i="1" kern="1200" dirty="0">
                <a:solidFill>
                  <a:schemeClr val="bg1">
                    <a:lumMod val="50000"/>
                  </a:schemeClr>
                </a:solidFill>
                <a:effectLst/>
                <a:latin typeface="+mn-lt"/>
                <a:ea typeface="+mn-ea"/>
                <a:cs typeface="+mn-cs"/>
              </a:rPr>
              <a:t>Arrange</a:t>
            </a:r>
            <a:r>
              <a:rPr lang="en-GB" sz="6000" kern="1200" dirty="0">
                <a:solidFill>
                  <a:schemeClr val="bg1">
                    <a:lumMod val="50000"/>
                  </a:schemeClr>
                </a:solidFill>
                <a:effectLst/>
                <a:latin typeface="+mn-lt"/>
                <a:ea typeface="+mn-ea"/>
                <a:cs typeface="+mn-cs"/>
              </a:rPr>
              <a:t>).</a:t>
            </a:r>
          </a:p>
          <a:p>
            <a:pPr lvl="0">
              <a:spcBef>
                <a:spcPts val="0"/>
              </a:spcBef>
              <a:spcAft>
                <a:spcPts val="2282"/>
              </a:spcAft>
            </a:pPr>
            <a:endParaRPr lang="en-GB" sz="4400" noProof="0" dirty="0">
              <a:solidFill>
                <a:schemeClr val="bg1">
                  <a:lumMod val="50000"/>
                </a:schemeClr>
              </a:solidFill>
              <a:latin typeface="+mn-lt"/>
              <a:cs typeface="Calibri" panose="020F0502020204030204" pitchFamily="34" charset="0"/>
            </a:endParaRPr>
          </a:p>
          <a:p>
            <a:pPr lvl="0">
              <a:spcBef>
                <a:spcPts val="0"/>
              </a:spcBef>
              <a:spcAft>
                <a:spcPts val="2282"/>
              </a:spcAft>
            </a:pPr>
            <a:r>
              <a:rPr lang="en-GB" sz="4400" noProof="0" dirty="0">
                <a:solidFill>
                  <a:schemeClr val="bg1">
                    <a:lumMod val="50000"/>
                  </a:schemeClr>
                </a:solidFill>
                <a:latin typeface="+mn-lt"/>
                <a:cs typeface="Calibri" panose="020F0502020204030204" pitchFamily="34" charset="0"/>
              </a:rPr>
              <a:t>[This explanation will not be printed.]</a:t>
            </a:r>
          </a:p>
          <a:p>
            <a:pPr lvl="0">
              <a:spcBef>
                <a:spcPts val="0"/>
              </a:spcBef>
              <a:spcAft>
                <a:spcPts val="2282"/>
              </a:spcAft>
            </a:pPr>
            <a:endParaRPr lang="en-GB" sz="4400" noProof="0" dirty="0">
              <a:solidFill>
                <a:schemeClr val="bg1">
                  <a:lumMod val="50000"/>
                </a:schemeClr>
              </a:solidFill>
              <a:latin typeface="+mn-lt"/>
              <a:cs typeface="Calibri" panose="020F0502020204030204" pitchFamily="34" charset="0"/>
            </a:endParaRPr>
          </a:p>
          <a:p>
            <a:pPr lvl="0">
              <a:spcBef>
                <a:spcPts val="0"/>
              </a:spcBef>
              <a:spcAft>
                <a:spcPts val="2282"/>
              </a:spcAft>
            </a:pPr>
            <a:r>
              <a:rPr lang="en-GB" sz="8000" b="0" noProof="0" dirty="0">
                <a:solidFill>
                  <a:schemeClr val="bg1">
                    <a:lumMod val="50000"/>
                  </a:schemeClr>
                </a:solidFill>
                <a:latin typeface="+mn-lt"/>
                <a:cs typeface="Calibri" panose="020F0502020204030204" pitchFamily="34" charset="0"/>
              </a:rPr>
              <a:t>Result boxes headers</a:t>
            </a:r>
            <a:endParaRPr lang="en-GB" sz="4800" b="0" noProof="0" dirty="0">
              <a:solidFill>
                <a:schemeClr val="bg1">
                  <a:lumMod val="50000"/>
                </a:schemeClr>
              </a:solidFill>
              <a:latin typeface="+mn-lt"/>
              <a:cs typeface="Calibri" panose="020F0502020204030204" pitchFamily="34" charset="0"/>
            </a:endParaRPr>
          </a:p>
          <a:p>
            <a:pPr lvl="0">
              <a:spcBef>
                <a:spcPts val="0"/>
              </a:spcBef>
              <a:spcAft>
                <a:spcPts val="2282"/>
              </a:spcAft>
            </a:pPr>
            <a:r>
              <a:rPr lang="en-GB" sz="5400" noProof="0" dirty="0">
                <a:solidFill>
                  <a:schemeClr val="bg1">
                    <a:lumMod val="50000"/>
                  </a:schemeClr>
                </a:solidFill>
                <a:latin typeface="+mn-lt"/>
                <a:cs typeface="Calibri" panose="020F0502020204030204" pitchFamily="34" charset="0"/>
              </a:rPr>
              <a:t>Size of the header of the result boxes can change depending on the box size. Make sure to make them equally large before printing the poster. Adjusting them work similar changing the cell size of a table. [Click on the title and go to table / layout]</a:t>
            </a:r>
          </a:p>
        </p:txBody>
      </p:sp>
      <p:grpSp>
        <p:nvGrpSpPr>
          <p:cNvPr id="4" name="Group 3">
            <a:extLst>
              <a:ext uri="{FF2B5EF4-FFF2-40B4-BE49-F238E27FC236}">
                <a16:creationId xmlns:a16="http://schemas.microsoft.com/office/drawing/2014/main" id="{C995006B-284C-7E9B-1233-D30F14EB4751}"/>
              </a:ext>
            </a:extLst>
          </p:cNvPr>
          <p:cNvGrpSpPr/>
          <p:nvPr userDrawn="1"/>
        </p:nvGrpSpPr>
        <p:grpSpPr>
          <a:xfrm>
            <a:off x="48655269" y="24178884"/>
            <a:ext cx="6705600" cy="5087007"/>
            <a:chOff x="32110996" y="25796081"/>
            <a:chExt cx="6705600" cy="5087007"/>
          </a:xfrm>
        </p:grpSpPr>
        <p:pic>
          <p:nvPicPr>
            <p:cNvPr id="5" name="Picture 4">
              <a:extLst>
                <a:ext uri="{FF2B5EF4-FFF2-40B4-BE49-F238E27FC236}">
                  <a16:creationId xmlns:a16="http://schemas.microsoft.com/office/drawing/2014/main" id="{E2BF159D-6136-B979-5B9D-C82C920B81C6}"/>
                </a:ext>
              </a:extLst>
            </p:cNvPr>
            <p:cNvPicPr>
              <a:picLocks noChangeAspect="1"/>
            </p:cNvPicPr>
            <p:nvPr userDrawn="1"/>
          </p:nvPicPr>
          <p:blipFill>
            <a:blip r:embed="rId5"/>
            <a:stretch>
              <a:fillRect/>
            </a:stretch>
          </p:blipFill>
          <p:spPr>
            <a:xfrm>
              <a:off x="32110996" y="25796081"/>
              <a:ext cx="6705600" cy="5087007"/>
            </a:xfrm>
            <a:prstGeom prst="rect">
              <a:avLst/>
            </a:prstGeom>
          </p:spPr>
        </p:pic>
        <p:sp>
          <p:nvSpPr>
            <p:cNvPr id="7" name="Rechteck: abgerundete Ecken 20">
              <a:extLst>
                <a:ext uri="{FF2B5EF4-FFF2-40B4-BE49-F238E27FC236}">
                  <a16:creationId xmlns:a16="http://schemas.microsoft.com/office/drawing/2014/main" id="{72A1305B-9CDA-1219-0B1C-EDB90EBABE18}"/>
                </a:ext>
              </a:extLst>
            </p:cNvPr>
            <p:cNvSpPr/>
            <p:nvPr userDrawn="1"/>
          </p:nvSpPr>
          <p:spPr>
            <a:xfrm>
              <a:off x="34766735" y="26945792"/>
              <a:ext cx="1404983" cy="787323"/>
            </a:xfrm>
            <a:prstGeom prst="roundRect">
              <a:avLst/>
            </a:prstGeom>
            <a:no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sp>
          <p:nvSpPr>
            <p:cNvPr id="8" name="Rechteck: abgerundete Ecken 21">
              <a:extLst>
                <a:ext uri="{FF2B5EF4-FFF2-40B4-BE49-F238E27FC236}">
                  <a16:creationId xmlns:a16="http://schemas.microsoft.com/office/drawing/2014/main" id="{214F5AD6-E58C-535A-466A-E5871A9D29B9}"/>
                </a:ext>
              </a:extLst>
            </p:cNvPr>
            <p:cNvSpPr/>
            <p:nvPr userDrawn="1"/>
          </p:nvSpPr>
          <p:spPr>
            <a:xfrm>
              <a:off x="38087603" y="26945792"/>
              <a:ext cx="638629" cy="787323"/>
            </a:xfrm>
            <a:prstGeom prst="roundRect">
              <a:avLst/>
            </a:prstGeom>
            <a:no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tx1"/>
                </a:solidFill>
              </a:endParaRPr>
            </a:p>
          </p:txBody>
        </p:sp>
      </p:grpSp>
    </p:spTree>
    <p:extLst>
      <p:ext uri="{BB962C8B-B14F-4D97-AF65-F5344CB8AC3E}">
        <p14:creationId xmlns:p14="http://schemas.microsoft.com/office/powerpoint/2010/main" val="283073399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54" name="Rechteck 153">
            <a:extLst>
              <a:ext uri="{FF2B5EF4-FFF2-40B4-BE49-F238E27FC236}">
                <a16:creationId xmlns:a16="http://schemas.microsoft.com/office/drawing/2014/main" id="{8043BAD3-6CBA-4096-92F7-5D8F7DFBF63F}"/>
              </a:ext>
            </a:extLst>
          </p:cNvPr>
          <p:cNvSpPr/>
          <p:nvPr userDrawn="1"/>
        </p:nvSpPr>
        <p:spPr>
          <a:xfrm>
            <a:off x="13836325" y="-47877"/>
            <a:ext cx="15120000" cy="29584108"/>
          </a:xfrm>
          <a:prstGeom prst="rect">
            <a:avLst/>
          </a:prstGeom>
          <a:solidFill>
            <a:srgbClr val="0063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9281" tIns="64640" rIns="129281" bIns="64640" numCol="1" spcCol="0" rtlCol="0" fromWordArt="0" anchor="ctr" anchorCtr="0" forceAA="0" compatLnSpc="1">
            <a:prstTxWarp prst="textNoShape">
              <a:avLst/>
            </a:prstTxWarp>
            <a:noAutofit/>
          </a:bodyPr>
          <a:lstStyle/>
          <a:p>
            <a:endParaRPr lang="en-GB" sz="2545" dirty="0"/>
          </a:p>
        </p:txBody>
      </p:sp>
    </p:spTree>
    <p:extLst>
      <p:ext uri="{BB962C8B-B14F-4D97-AF65-F5344CB8AC3E}">
        <p14:creationId xmlns:p14="http://schemas.microsoft.com/office/powerpoint/2010/main" val="1143142645"/>
      </p:ext>
    </p:extLst>
  </p:cSld>
  <p:clrMap bg1="lt1" tx1="dk1" bg2="lt2" tx2="dk2" accent1="accent1" accent2="accent2" accent3="accent3" accent4="accent4" accent5="accent5" accent6="accent6" hlink="hlink" folHlink="folHlink"/>
  <p:sldLayoutIdLst>
    <p:sldLayoutId id="2147483653" r:id="rId1"/>
  </p:sldLayoutIdLst>
  <p:txStyles>
    <p:titleStyle>
      <a:lvl1pPr algn="l" defTabSz="3209296" rtl="0" eaLnBrk="1" latinLnBrk="0" hangingPunct="1">
        <a:lnSpc>
          <a:spcPct val="100000"/>
        </a:lnSpc>
        <a:spcBef>
          <a:spcPct val="0"/>
        </a:spcBef>
        <a:buNone/>
        <a:defRPr sz="8483" b="1" kern="1200">
          <a:solidFill>
            <a:schemeClr val="bg1"/>
          </a:solidFill>
          <a:latin typeface="+mj-lt"/>
          <a:ea typeface="+mj-ea"/>
          <a:cs typeface="+mj-cs"/>
        </a:defRPr>
      </a:lvl1pPr>
    </p:titleStyle>
    <p:bodyStyle>
      <a:lvl1pPr marL="498239" indent="-498239" algn="l" defTabSz="3209296" rtl="0" eaLnBrk="1" latinLnBrk="0" hangingPunct="1">
        <a:lnSpc>
          <a:spcPct val="95000"/>
        </a:lnSpc>
        <a:spcBef>
          <a:spcPts val="3510"/>
        </a:spcBef>
        <a:buClr>
          <a:schemeClr val="accent1"/>
        </a:buClr>
        <a:buFont typeface="Arial" panose="020B0604020202020204" pitchFamily="34" charset="0"/>
        <a:buChar char="•"/>
        <a:defRPr sz="4241" kern="1200">
          <a:solidFill>
            <a:schemeClr val="tx1"/>
          </a:solidFill>
          <a:latin typeface="+mn-lt"/>
          <a:ea typeface="+mn-ea"/>
          <a:cs typeface="+mn-cs"/>
        </a:defRPr>
      </a:lvl1pPr>
      <a:lvl2pPr marL="1018921" indent="-516194" algn="l" defTabSz="3209296" rtl="0" eaLnBrk="1" latinLnBrk="0" hangingPunct="1">
        <a:lnSpc>
          <a:spcPct val="95000"/>
        </a:lnSpc>
        <a:spcBef>
          <a:spcPts val="1755"/>
        </a:spcBef>
        <a:buSzPct val="100000"/>
        <a:buFont typeface="Calibri" panose="020F0502020204030204" pitchFamily="34" charset="0"/>
        <a:buChar char="◦"/>
        <a:defRPr sz="4241" kern="1200">
          <a:solidFill>
            <a:schemeClr val="tx1"/>
          </a:solidFill>
          <a:latin typeface="+mn-lt"/>
          <a:ea typeface="+mn-ea"/>
          <a:cs typeface="+mn-cs"/>
        </a:defRPr>
      </a:lvl2pPr>
      <a:lvl3pPr marL="1521650" indent="-502727" algn="l" defTabSz="3209296" rtl="0" eaLnBrk="1" latinLnBrk="0" hangingPunct="1">
        <a:lnSpc>
          <a:spcPct val="95000"/>
        </a:lnSpc>
        <a:spcBef>
          <a:spcPts val="1755"/>
        </a:spcBef>
        <a:buFont typeface="Symbol" panose="05050102010706020507" pitchFamily="18" charset="2"/>
        <a:buChar char="-"/>
        <a:defRPr sz="4241" kern="1200">
          <a:solidFill>
            <a:schemeClr val="tx1"/>
          </a:solidFill>
          <a:latin typeface="+mn-lt"/>
          <a:ea typeface="+mn-ea"/>
          <a:cs typeface="+mn-cs"/>
        </a:defRPr>
      </a:lvl3pPr>
      <a:lvl4pPr marL="2024378" indent="-502727" algn="l" defTabSz="3209296" rtl="0" eaLnBrk="1" latinLnBrk="0" hangingPunct="1">
        <a:lnSpc>
          <a:spcPct val="95000"/>
        </a:lnSpc>
        <a:spcBef>
          <a:spcPts val="1755"/>
        </a:spcBef>
        <a:buFont typeface="Arial" panose="020B0604020202020204" pitchFamily="34" charset="0"/>
        <a:buChar char="•"/>
        <a:defRPr sz="4241" kern="1200">
          <a:solidFill>
            <a:schemeClr val="tx1"/>
          </a:solidFill>
          <a:latin typeface="+mn-lt"/>
          <a:ea typeface="+mn-ea"/>
          <a:cs typeface="+mn-cs"/>
        </a:defRPr>
      </a:lvl4pPr>
      <a:lvl5pPr marL="2542815" indent="-518439" algn="l" defTabSz="3209296" rtl="0" eaLnBrk="1" latinLnBrk="0" hangingPunct="1">
        <a:lnSpc>
          <a:spcPct val="95000"/>
        </a:lnSpc>
        <a:spcBef>
          <a:spcPts val="1755"/>
        </a:spcBef>
        <a:buFont typeface="Symbol" panose="05050102010706020507" pitchFamily="18" charset="2"/>
        <a:buChar char="-"/>
        <a:defRPr sz="4241" kern="1200">
          <a:solidFill>
            <a:schemeClr val="tx1"/>
          </a:solidFill>
          <a:latin typeface="+mn-lt"/>
          <a:ea typeface="+mn-ea"/>
          <a:cs typeface="+mn-cs"/>
        </a:defRPr>
      </a:lvl5pPr>
      <a:lvl6pPr marL="8825566" indent="-802324" algn="l" defTabSz="3209296" rtl="0" eaLnBrk="1" latinLnBrk="0" hangingPunct="1">
        <a:lnSpc>
          <a:spcPct val="90000"/>
        </a:lnSpc>
        <a:spcBef>
          <a:spcPts val="1755"/>
        </a:spcBef>
        <a:buFont typeface="Arial" panose="020B0604020202020204" pitchFamily="34" charset="0"/>
        <a:buChar char="•"/>
        <a:defRPr sz="6318" kern="1200">
          <a:solidFill>
            <a:schemeClr val="tx1"/>
          </a:solidFill>
          <a:latin typeface="+mn-lt"/>
          <a:ea typeface="+mn-ea"/>
          <a:cs typeface="+mn-cs"/>
        </a:defRPr>
      </a:lvl6pPr>
      <a:lvl7pPr marL="10430213" indent="-802324" algn="l" defTabSz="3209296" rtl="0" eaLnBrk="1" latinLnBrk="0" hangingPunct="1">
        <a:lnSpc>
          <a:spcPct val="90000"/>
        </a:lnSpc>
        <a:spcBef>
          <a:spcPts val="1755"/>
        </a:spcBef>
        <a:buFont typeface="Arial" panose="020B0604020202020204" pitchFamily="34" charset="0"/>
        <a:buChar char="•"/>
        <a:defRPr sz="6318" kern="1200">
          <a:solidFill>
            <a:schemeClr val="tx1"/>
          </a:solidFill>
          <a:latin typeface="+mn-lt"/>
          <a:ea typeface="+mn-ea"/>
          <a:cs typeface="+mn-cs"/>
        </a:defRPr>
      </a:lvl7pPr>
      <a:lvl8pPr marL="12034862" indent="-802324" algn="l" defTabSz="3209296" rtl="0" eaLnBrk="1" latinLnBrk="0" hangingPunct="1">
        <a:lnSpc>
          <a:spcPct val="90000"/>
        </a:lnSpc>
        <a:spcBef>
          <a:spcPts val="1755"/>
        </a:spcBef>
        <a:buFont typeface="Arial" panose="020B0604020202020204" pitchFamily="34" charset="0"/>
        <a:buChar char="•"/>
        <a:defRPr sz="6318" kern="1200">
          <a:solidFill>
            <a:schemeClr val="tx1"/>
          </a:solidFill>
          <a:latin typeface="+mn-lt"/>
          <a:ea typeface="+mn-ea"/>
          <a:cs typeface="+mn-cs"/>
        </a:defRPr>
      </a:lvl8pPr>
      <a:lvl9pPr marL="13639510" indent="-802324" algn="l" defTabSz="3209296" rtl="0" eaLnBrk="1" latinLnBrk="0" hangingPunct="1">
        <a:lnSpc>
          <a:spcPct val="90000"/>
        </a:lnSpc>
        <a:spcBef>
          <a:spcPts val="1755"/>
        </a:spcBef>
        <a:buFont typeface="Arial" panose="020B0604020202020204" pitchFamily="34" charset="0"/>
        <a:buChar char="•"/>
        <a:defRPr sz="6318" kern="1200">
          <a:solidFill>
            <a:schemeClr val="tx1"/>
          </a:solidFill>
          <a:latin typeface="+mn-lt"/>
          <a:ea typeface="+mn-ea"/>
          <a:cs typeface="+mn-cs"/>
        </a:defRPr>
      </a:lvl9pPr>
    </p:bodyStyle>
    <p:otherStyle>
      <a:defPPr>
        <a:defRPr lang="de-DE"/>
      </a:defPPr>
      <a:lvl1pPr marL="0" algn="l" defTabSz="3209296" rtl="0" eaLnBrk="1" latinLnBrk="0" hangingPunct="1">
        <a:defRPr sz="6318" kern="1200">
          <a:solidFill>
            <a:schemeClr val="tx1"/>
          </a:solidFill>
          <a:latin typeface="+mn-lt"/>
          <a:ea typeface="+mn-ea"/>
          <a:cs typeface="+mn-cs"/>
        </a:defRPr>
      </a:lvl1pPr>
      <a:lvl2pPr marL="1604647" algn="l" defTabSz="3209296" rtl="0" eaLnBrk="1" latinLnBrk="0" hangingPunct="1">
        <a:defRPr sz="6318" kern="1200">
          <a:solidFill>
            <a:schemeClr val="tx1"/>
          </a:solidFill>
          <a:latin typeface="+mn-lt"/>
          <a:ea typeface="+mn-ea"/>
          <a:cs typeface="+mn-cs"/>
        </a:defRPr>
      </a:lvl2pPr>
      <a:lvl3pPr marL="3209296" algn="l" defTabSz="3209296" rtl="0" eaLnBrk="1" latinLnBrk="0" hangingPunct="1">
        <a:defRPr sz="6318" kern="1200">
          <a:solidFill>
            <a:schemeClr val="tx1"/>
          </a:solidFill>
          <a:latin typeface="+mn-lt"/>
          <a:ea typeface="+mn-ea"/>
          <a:cs typeface="+mn-cs"/>
        </a:defRPr>
      </a:lvl3pPr>
      <a:lvl4pPr marL="4813945" algn="l" defTabSz="3209296" rtl="0" eaLnBrk="1" latinLnBrk="0" hangingPunct="1">
        <a:defRPr sz="6318" kern="1200">
          <a:solidFill>
            <a:schemeClr val="tx1"/>
          </a:solidFill>
          <a:latin typeface="+mn-lt"/>
          <a:ea typeface="+mn-ea"/>
          <a:cs typeface="+mn-cs"/>
        </a:defRPr>
      </a:lvl4pPr>
      <a:lvl5pPr marL="6418594" algn="l" defTabSz="3209296" rtl="0" eaLnBrk="1" latinLnBrk="0" hangingPunct="1">
        <a:defRPr sz="6318" kern="1200">
          <a:solidFill>
            <a:schemeClr val="tx1"/>
          </a:solidFill>
          <a:latin typeface="+mn-lt"/>
          <a:ea typeface="+mn-ea"/>
          <a:cs typeface="+mn-cs"/>
        </a:defRPr>
      </a:lvl5pPr>
      <a:lvl6pPr marL="8023241" algn="l" defTabSz="3209296" rtl="0" eaLnBrk="1" latinLnBrk="0" hangingPunct="1">
        <a:defRPr sz="6318" kern="1200">
          <a:solidFill>
            <a:schemeClr val="tx1"/>
          </a:solidFill>
          <a:latin typeface="+mn-lt"/>
          <a:ea typeface="+mn-ea"/>
          <a:cs typeface="+mn-cs"/>
        </a:defRPr>
      </a:lvl6pPr>
      <a:lvl7pPr marL="9627890" algn="l" defTabSz="3209296" rtl="0" eaLnBrk="1" latinLnBrk="0" hangingPunct="1">
        <a:defRPr sz="6318" kern="1200">
          <a:solidFill>
            <a:schemeClr val="tx1"/>
          </a:solidFill>
          <a:latin typeface="+mn-lt"/>
          <a:ea typeface="+mn-ea"/>
          <a:cs typeface="+mn-cs"/>
        </a:defRPr>
      </a:lvl7pPr>
      <a:lvl8pPr marL="11232538" algn="l" defTabSz="3209296" rtl="0" eaLnBrk="1" latinLnBrk="0" hangingPunct="1">
        <a:defRPr sz="6318" kern="1200">
          <a:solidFill>
            <a:schemeClr val="tx1"/>
          </a:solidFill>
          <a:latin typeface="+mn-lt"/>
          <a:ea typeface="+mn-ea"/>
          <a:cs typeface="+mn-cs"/>
        </a:defRPr>
      </a:lvl8pPr>
      <a:lvl9pPr marL="12837185" algn="l" defTabSz="3209296" rtl="0" eaLnBrk="1" latinLnBrk="0" hangingPunct="1">
        <a:defRPr sz="6318"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1805" userDrawn="1">
          <p15:clr>
            <a:srgbClr val="F26B43"/>
          </p15:clr>
        </p15:guide>
        <p15:guide id="17" pos="13796" userDrawn="1">
          <p15:clr>
            <a:srgbClr val="F26B43"/>
          </p15:clr>
        </p15:guide>
        <p15:guide id="23" orient="horz" pos="2876" userDrawn="1">
          <p15:clr>
            <a:srgbClr val="F26B43"/>
          </p15:clr>
        </p15:guide>
        <p15:guide id="26" pos="25151" userDrawn="1">
          <p15:clr>
            <a:srgbClr val="F26B43"/>
          </p15:clr>
        </p15:guide>
        <p15:guide id="27" pos="13478" userDrawn="1">
          <p15:clr>
            <a:srgbClr val="A4A3A4"/>
          </p15:clr>
        </p15:guide>
        <p15:guide id="28" orient="horz" pos="9500" userDrawn="1">
          <p15:clr>
            <a:srgbClr val="A4A3A4"/>
          </p15:clr>
        </p15:guide>
        <p15:guide id="29" orient="horz" pos="16833" userDrawn="1">
          <p15:clr>
            <a:srgbClr val="F26B43"/>
          </p15:clr>
        </p15:guide>
        <p15:guide id="30" pos="13151" userDrawn="1">
          <p15:clr>
            <a:srgbClr val="F26B43"/>
          </p15:clr>
        </p15:guide>
        <p15:guide id="31" pos="7796" userDrawn="1">
          <p15:clr>
            <a:srgbClr val="F26B43"/>
          </p15:clr>
        </p15:guide>
        <p15:guide id="32" pos="7160" userDrawn="1">
          <p15:clr>
            <a:srgbClr val="F26B43"/>
          </p15:clr>
        </p15:guide>
        <p15:guide id="33" pos="19155" userDrawn="1">
          <p15:clr>
            <a:srgbClr val="F26B43"/>
          </p15:clr>
        </p15:guide>
        <p15:guide id="34" pos="19795" userDrawn="1">
          <p15:clr>
            <a:srgbClr val="F26B43"/>
          </p15:clr>
        </p15:guide>
        <p15:guide id="35" orient="horz" pos="6150" userDrawn="1">
          <p15:clr>
            <a:srgbClr val="F26B43"/>
          </p15:clr>
        </p15:guide>
        <p15:guide id="36" orient="horz" pos="5742" userDrawn="1">
          <p15:clr>
            <a:srgbClr val="F26B43"/>
          </p15:clr>
        </p15:guide>
        <p15:guide id="37" orient="horz" pos="13484" userDrawn="1">
          <p15:clr>
            <a:srgbClr val="F26B43"/>
          </p15:clr>
        </p15:guide>
        <p15:guide id="38" orient="horz" pos="13167" userDrawn="1">
          <p15:clr>
            <a:srgbClr val="F26B43"/>
          </p15:clr>
        </p15:guide>
        <p15:guide id="40" orient="horz" pos="9820" userDrawn="1">
          <p15:clr>
            <a:srgbClr val="F26B43"/>
          </p15:clr>
        </p15:guide>
        <p15:guide id="41" orient="horz" pos="17257" userDrawn="1">
          <p15:clr>
            <a:srgbClr val="F26B43"/>
          </p15:clr>
        </p15:guide>
        <p15:guide id="42" orient="horz" pos="17578" userDrawn="1">
          <p15:clr>
            <a:srgbClr val="F26B43"/>
          </p15:clr>
        </p15:guide>
        <p15:guide id="43" orient="horz" pos="18747" userDrawn="1">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9.sv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3">
            <a:extLst>
              <a:ext uri="{FF2B5EF4-FFF2-40B4-BE49-F238E27FC236}">
                <a16:creationId xmlns:a16="http://schemas.microsoft.com/office/drawing/2014/main" id="{3D98BA7B-AF16-1ECA-A99E-D9DA4070F4BD}"/>
              </a:ext>
            </a:extLst>
          </p:cNvPr>
          <p:cNvSpPr txBox="1">
            <a:spLocks/>
          </p:cNvSpPr>
          <p:nvPr/>
        </p:nvSpPr>
        <p:spPr>
          <a:xfrm>
            <a:off x="14195424" y="4235492"/>
            <a:ext cx="14401801" cy="3604017"/>
          </a:xfrm>
          <a:prstGeom prst="rect">
            <a:avLst/>
          </a:prstGeom>
        </p:spPr>
        <p:txBody>
          <a:bodyPr/>
          <a:lstStyle>
            <a:lvl1pPr algn="l" defTabSz="3209296" rtl="0" eaLnBrk="1" latinLnBrk="0" hangingPunct="1">
              <a:lnSpc>
                <a:spcPct val="100000"/>
              </a:lnSpc>
              <a:spcBef>
                <a:spcPct val="0"/>
              </a:spcBef>
              <a:buNone/>
              <a:defRPr sz="8483" b="1" kern="1200">
                <a:solidFill>
                  <a:schemeClr val="bg1"/>
                </a:solidFill>
                <a:latin typeface="+mj-lt"/>
                <a:ea typeface="+mj-ea"/>
                <a:cs typeface="+mj-cs"/>
              </a:defRPr>
            </a:lvl1pPr>
          </a:lstStyle>
          <a:p>
            <a:pPr algn="ctr"/>
            <a:r>
              <a:rPr lang="en-US" sz="7200" dirty="0"/>
              <a:t>Add your title here</a:t>
            </a:r>
          </a:p>
        </p:txBody>
      </p:sp>
      <p:sp>
        <p:nvSpPr>
          <p:cNvPr id="3" name="Textplatzhalter 6">
            <a:extLst>
              <a:ext uri="{FF2B5EF4-FFF2-40B4-BE49-F238E27FC236}">
                <a16:creationId xmlns:a16="http://schemas.microsoft.com/office/drawing/2014/main" id="{9E06A02C-9E68-67D2-559E-E840281FCCC7}"/>
              </a:ext>
            </a:extLst>
          </p:cNvPr>
          <p:cNvSpPr txBox="1">
            <a:spLocks/>
          </p:cNvSpPr>
          <p:nvPr/>
        </p:nvSpPr>
        <p:spPr>
          <a:xfrm>
            <a:off x="14202427" y="8158382"/>
            <a:ext cx="14401800" cy="2394879"/>
          </a:xfrm>
          <a:prstGeom prst="rect">
            <a:avLst/>
          </a:prstGeom>
        </p:spPr>
        <p:txBody>
          <a:bodyPr vert="horz" lIns="0" tIns="0" rIns="0" bIns="0" rtlCol="0" anchor="ctr">
            <a:noAutofit/>
          </a:bodyPr>
          <a:lstStyle>
            <a:lvl1pPr marL="0" indent="0" algn="l" defTabSz="2270067" rtl="0" eaLnBrk="1" latinLnBrk="0" hangingPunct="1">
              <a:lnSpc>
                <a:spcPct val="95000"/>
              </a:lnSpc>
              <a:spcBef>
                <a:spcPts val="2483"/>
              </a:spcBef>
              <a:buClr>
                <a:schemeClr val="accent1"/>
              </a:buClr>
              <a:buFont typeface="Arial" panose="020B0604020202020204" pitchFamily="34" charset="0"/>
              <a:buNone/>
              <a:defRPr sz="4800" kern="1200">
                <a:solidFill>
                  <a:schemeClr val="bg1"/>
                </a:solidFill>
                <a:latin typeface="+mn-lt"/>
                <a:ea typeface="+mn-ea"/>
                <a:cs typeface="+mn-cs"/>
              </a:defRPr>
            </a:lvl1pPr>
            <a:lvl2pPr marL="355600" indent="0" algn="l" defTabSz="2270067" rtl="0" eaLnBrk="1" latinLnBrk="0" hangingPunct="1">
              <a:lnSpc>
                <a:spcPct val="95000"/>
              </a:lnSpc>
              <a:spcBef>
                <a:spcPts val="1241"/>
              </a:spcBef>
              <a:buSzPct val="100000"/>
              <a:buFont typeface="Calibri" panose="020F0502020204030204" pitchFamily="34" charset="0"/>
              <a:buNone/>
              <a:defRPr sz="6000" kern="1200">
                <a:solidFill>
                  <a:schemeClr val="bg1"/>
                </a:solidFill>
                <a:latin typeface="+mn-lt"/>
                <a:ea typeface="+mn-ea"/>
                <a:cs typeface="+mn-cs"/>
              </a:defRPr>
            </a:lvl2pPr>
            <a:lvl3pPr marL="720725" indent="0" algn="l" defTabSz="2270067" rtl="0" eaLnBrk="1" latinLnBrk="0" hangingPunct="1">
              <a:lnSpc>
                <a:spcPct val="95000"/>
              </a:lnSpc>
              <a:spcBef>
                <a:spcPts val="1241"/>
              </a:spcBef>
              <a:buFont typeface="Symbol" panose="05050102010706020507" pitchFamily="18" charset="2"/>
              <a:buNone/>
              <a:defRPr sz="6000" kern="1200">
                <a:solidFill>
                  <a:schemeClr val="bg1"/>
                </a:solidFill>
                <a:latin typeface="+mn-lt"/>
                <a:ea typeface="+mn-ea"/>
                <a:cs typeface="+mn-cs"/>
              </a:defRPr>
            </a:lvl3pPr>
            <a:lvl4pPr marL="1076325" indent="0" algn="l" defTabSz="2270067" rtl="0" eaLnBrk="1" latinLnBrk="0" hangingPunct="1">
              <a:lnSpc>
                <a:spcPct val="95000"/>
              </a:lnSpc>
              <a:spcBef>
                <a:spcPts val="1241"/>
              </a:spcBef>
              <a:buFont typeface="Arial" panose="020B0604020202020204" pitchFamily="34" charset="0"/>
              <a:buNone/>
              <a:defRPr sz="6000" kern="1200">
                <a:solidFill>
                  <a:schemeClr val="bg1"/>
                </a:solidFill>
                <a:latin typeface="+mn-lt"/>
                <a:ea typeface="+mn-ea"/>
                <a:cs typeface="+mn-cs"/>
              </a:defRPr>
            </a:lvl4pPr>
            <a:lvl5pPr marL="1431925" indent="0" algn="l" defTabSz="2270067" rtl="0" eaLnBrk="1" latinLnBrk="0" hangingPunct="1">
              <a:lnSpc>
                <a:spcPct val="95000"/>
              </a:lnSpc>
              <a:spcBef>
                <a:spcPts val="1241"/>
              </a:spcBef>
              <a:buFont typeface="Symbol" panose="05050102010706020507" pitchFamily="18" charset="2"/>
              <a:buNone/>
              <a:defRPr sz="6000" kern="1200">
                <a:solidFill>
                  <a:schemeClr val="bg1"/>
                </a:solidFill>
                <a:latin typeface="+mn-lt"/>
                <a:ea typeface="+mn-ea"/>
                <a:cs typeface="+mn-cs"/>
              </a:defRPr>
            </a:lvl5pPr>
            <a:lvl6pPr marL="6242683" indent="-567517" algn="l" defTabSz="2270067"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6pPr>
            <a:lvl7pPr marL="7377716" indent="-567517" algn="l" defTabSz="2270067"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7pPr>
            <a:lvl8pPr marL="8512750" indent="-567517" algn="l" defTabSz="2270067"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8pPr>
            <a:lvl9pPr marL="9647783" indent="-567517" algn="l" defTabSz="2270067" rtl="0" eaLnBrk="1" latinLnBrk="0" hangingPunct="1">
              <a:lnSpc>
                <a:spcPct val="90000"/>
              </a:lnSpc>
              <a:spcBef>
                <a:spcPts val="1241"/>
              </a:spcBef>
              <a:buFont typeface="Arial" panose="020B0604020202020204" pitchFamily="34" charset="0"/>
              <a:buChar char="•"/>
              <a:defRPr sz="4469" kern="1200">
                <a:solidFill>
                  <a:schemeClr val="tx1"/>
                </a:solidFill>
                <a:latin typeface="+mn-lt"/>
                <a:ea typeface="+mn-ea"/>
                <a:cs typeface="+mn-cs"/>
              </a:defRPr>
            </a:lvl9pPr>
          </a:lstStyle>
          <a:p>
            <a:pPr algn="ctr"/>
            <a:r>
              <a:rPr lang="en-GB" sz="4000" dirty="0"/>
              <a:t>Author</a:t>
            </a:r>
            <a:r>
              <a:rPr lang="en-GB" sz="4000" baseline="30000" dirty="0"/>
              <a:t>1</a:t>
            </a:r>
            <a:r>
              <a:rPr lang="en-GB" sz="4000" dirty="0"/>
              <a:t>, Co-Author</a:t>
            </a:r>
            <a:r>
              <a:rPr lang="en-GB" sz="4000" baseline="30000" dirty="0"/>
              <a:t>1</a:t>
            </a:r>
          </a:p>
          <a:p>
            <a:pPr algn="ctr"/>
            <a:r>
              <a:rPr lang="en-GB" sz="4000" baseline="30000" dirty="0"/>
              <a:t>1) </a:t>
            </a:r>
            <a:r>
              <a:rPr lang="en-GB" sz="4000" baseline="30000"/>
              <a:t>Institute for </a:t>
            </a:r>
            <a:r>
              <a:rPr lang="en-GB" sz="4000" baseline="30000" dirty="0"/>
              <a:t>Meteorology und Geophysics, Universität Wien, Vienna, Austria	</a:t>
            </a:r>
            <a:br>
              <a:rPr lang="en-GB" sz="4000" baseline="30000" dirty="0"/>
            </a:br>
            <a:r>
              <a:rPr lang="en-GB" sz="4000" baseline="30000" dirty="0"/>
              <a:t>2) Uni, City, Country 	</a:t>
            </a:r>
          </a:p>
        </p:txBody>
      </p:sp>
      <p:pic>
        <p:nvPicPr>
          <p:cNvPr id="6" name="Picture Placeholder 12" descr="Qr code&#10;&#10;Description automatically generated">
            <a:extLst>
              <a:ext uri="{FF2B5EF4-FFF2-40B4-BE49-F238E27FC236}">
                <a16:creationId xmlns:a16="http://schemas.microsoft.com/office/drawing/2014/main" id="{B3FE2418-FE0B-DB28-103D-48AC381CA584}"/>
              </a:ext>
            </a:extLst>
          </p:cNvPr>
          <p:cNvPicPr>
            <a:picLocks noChangeAspect="1"/>
          </p:cNvPicPr>
          <p:nvPr/>
        </p:nvPicPr>
        <p:blipFill rotWithShape="1">
          <a:blip r:embed="rId3">
            <a:extLst>
              <a:ext uri="{28A0092B-C50C-407E-A947-70E740481C1C}">
                <a14:useLocalDpi xmlns:a14="http://schemas.microsoft.com/office/drawing/2010/main" val="0"/>
              </a:ext>
            </a:extLst>
          </a:blip>
          <a:srcRect l="9695" t="77292" r="9750" b="4005"/>
          <a:stretch/>
        </p:blipFill>
        <p:spPr>
          <a:xfrm>
            <a:off x="14195425" y="2532855"/>
            <a:ext cx="1682464" cy="472983"/>
          </a:xfrm>
          <a:prstGeom prst="rect">
            <a:avLst/>
          </a:prstGeom>
        </p:spPr>
      </p:pic>
      <p:pic>
        <p:nvPicPr>
          <p:cNvPr id="7" name="Picture 6" descr="Logo, icon&#10;&#10;Description automatically generated">
            <a:extLst>
              <a:ext uri="{FF2B5EF4-FFF2-40B4-BE49-F238E27FC236}">
                <a16:creationId xmlns:a16="http://schemas.microsoft.com/office/drawing/2014/main" id="{C690CFB9-F390-51E7-09C4-AAB5B5B445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877889" y="2535408"/>
            <a:ext cx="470431" cy="470431"/>
          </a:xfrm>
          <a:prstGeom prst="rect">
            <a:avLst/>
          </a:prstGeom>
        </p:spPr>
      </p:pic>
      <p:sp>
        <p:nvSpPr>
          <p:cNvPr id="8" name="Titelplatzhalter 1">
            <a:extLst>
              <a:ext uri="{FF2B5EF4-FFF2-40B4-BE49-F238E27FC236}">
                <a16:creationId xmlns:a16="http://schemas.microsoft.com/office/drawing/2014/main" id="{53AC3880-448C-C599-6AAC-EF0712FEBF0C}"/>
              </a:ext>
            </a:extLst>
          </p:cNvPr>
          <p:cNvSpPr txBox="1">
            <a:spLocks/>
          </p:cNvSpPr>
          <p:nvPr/>
        </p:nvSpPr>
        <p:spPr bwMode="white">
          <a:xfrm>
            <a:off x="14195425" y="12211832"/>
            <a:ext cx="14401800" cy="3523282"/>
          </a:xfrm>
          <a:prstGeom prst="rect">
            <a:avLst/>
          </a:prstGeom>
        </p:spPr>
        <p:txBody>
          <a:bodyPr vert="horz" lIns="0" tIns="0" rIns="0" bIns="0" rtlCol="0" anchor="ctr" anchorCtr="0">
            <a:noAutofit/>
          </a:bodyPr>
          <a:lstStyle>
            <a:lvl1pPr algn="l" defTabSz="2270067" rtl="0" eaLnBrk="1" latinLnBrk="0" hangingPunct="1">
              <a:lnSpc>
                <a:spcPct val="100000"/>
              </a:lnSpc>
              <a:spcBef>
                <a:spcPct val="0"/>
              </a:spcBef>
              <a:buNone/>
              <a:defRPr sz="6000" b="1" kern="1200">
                <a:solidFill>
                  <a:schemeClr val="bg1"/>
                </a:solidFill>
                <a:latin typeface="+mj-lt"/>
                <a:ea typeface="+mj-ea"/>
                <a:cs typeface="+mj-cs"/>
              </a:defRPr>
            </a:lvl1pPr>
          </a:lstStyle>
          <a:p>
            <a:pPr algn="ctr"/>
            <a:r>
              <a:rPr lang="en-GB" sz="5400" dirty="0"/>
              <a:t>Describe your main finding/result in one sentence </a:t>
            </a:r>
          </a:p>
          <a:p>
            <a:pPr algn="ctr"/>
            <a:r>
              <a:rPr lang="en-GB" sz="5400" dirty="0"/>
              <a:t>to catch the attention </a:t>
            </a:r>
          </a:p>
        </p:txBody>
      </p:sp>
      <p:sp>
        <p:nvSpPr>
          <p:cNvPr id="12" name="TextBox 11">
            <a:extLst>
              <a:ext uri="{FF2B5EF4-FFF2-40B4-BE49-F238E27FC236}">
                <a16:creationId xmlns:a16="http://schemas.microsoft.com/office/drawing/2014/main" id="{3C16B75C-F51F-636B-DA51-399EE2870475}"/>
              </a:ext>
            </a:extLst>
          </p:cNvPr>
          <p:cNvSpPr txBox="1"/>
          <p:nvPr/>
        </p:nvSpPr>
        <p:spPr>
          <a:xfrm>
            <a:off x="14202427" y="27905075"/>
            <a:ext cx="14140104" cy="1015663"/>
          </a:xfrm>
          <a:prstGeom prst="rect">
            <a:avLst/>
          </a:prstGeom>
          <a:noFill/>
        </p:spPr>
        <p:txBody>
          <a:bodyPr wrap="square">
            <a:spAutoFit/>
          </a:bodyPr>
          <a:lstStyle/>
          <a:p>
            <a:r>
              <a:rPr lang="en-US" sz="3000" b="1" i="1" dirty="0">
                <a:solidFill>
                  <a:schemeClr val="bg1"/>
                </a:solidFill>
              </a:rPr>
              <a:t>Figure caption</a:t>
            </a:r>
            <a:r>
              <a:rPr lang="en-US" sz="3000" i="1" dirty="0">
                <a:solidFill>
                  <a:schemeClr val="bg1"/>
                </a:solidFill>
              </a:rPr>
              <a:t>: (Optional!) Can be helpful that people understand your main figure or message without you explaining it</a:t>
            </a:r>
          </a:p>
        </p:txBody>
      </p:sp>
      <p:graphicFrame>
        <p:nvGraphicFramePr>
          <p:cNvPr id="13" name="Tabelle 41">
            <a:extLst>
              <a:ext uri="{FF2B5EF4-FFF2-40B4-BE49-F238E27FC236}">
                <a16:creationId xmlns:a16="http://schemas.microsoft.com/office/drawing/2014/main" id="{EC56E9C4-0880-A32A-3951-C6B2548BCA22}"/>
              </a:ext>
            </a:extLst>
          </p:cNvPr>
          <p:cNvGraphicFramePr>
            <a:graphicFrameLocks noGrp="1"/>
          </p:cNvGraphicFramePr>
          <p:nvPr>
            <p:extLst>
              <p:ext uri="{D42A27DB-BD31-4B8C-83A1-F6EECF244321}">
                <p14:modId xmlns:p14="http://schemas.microsoft.com/office/powerpoint/2010/main" val="1060689776"/>
              </p:ext>
            </p:extLst>
          </p:nvPr>
        </p:nvGraphicFramePr>
        <p:xfrm>
          <a:off x="1240057" y="757799"/>
          <a:ext cx="11875867" cy="6491729"/>
        </p:xfrm>
        <a:graphic>
          <a:graphicData uri="http://schemas.openxmlformats.org/drawingml/2006/table">
            <a:tbl>
              <a:tblPr firstRow="1" bandRow="1">
                <a:tableStyleId>{72833802-FEF1-4C79-8D5D-14CF1EAF98D9}</a:tableStyleId>
              </a:tblPr>
              <a:tblGrid>
                <a:gridCol w="11875867">
                  <a:extLst>
                    <a:ext uri="{9D8B030D-6E8A-4147-A177-3AD203B41FA5}">
                      <a16:colId xmlns:a16="http://schemas.microsoft.com/office/drawing/2014/main" val="3498574591"/>
                    </a:ext>
                  </a:extLst>
                </a:gridCol>
              </a:tblGrid>
              <a:tr h="896470">
                <a:tc>
                  <a:txBody>
                    <a:bodyPr/>
                    <a:lstStyle/>
                    <a:p>
                      <a:pPr marL="0" indent="0">
                        <a:lnSpc>
                          <a:spcPct val="100000"/>
                        </a:lnSpc>
                        <a:buFont typeface="Arial" panose="020B0604020202020204" pitchFamily="34" charset="0"/>
                        <a:buNone/>
                      </a:pPr>
                      <a:r>
                        <a:rPr lang="en-GB" sz="3600" noProof="0" dirty="0">
                          <a:solidFill>
                            <a:schemeClr val="bg1"/>
                          </a:solidFill>
                        </a:rPr>
                        <a:t>1. Motivation and research questions</a:t>
                      </a:r>
                    </a:p>
                  </a:txBody>
                  <a:tcPr marL="137160" marR="137160" marT="137160" marB="137160"/>
                </a:tc>
                <a:extLst>
                  <a:ext uri="{0D108BD9-81ED-4DB2-BD59-A6C34878D82A}">
                    <a16:rowId xmlns:a16="http://schemas.microsoft.com/office/drawing/2014/main" val="3527742964"/>
                  </a:ext>
                </a:extLst>
              </a:tr>
              <a:tr h="5595259">
                <a:tc>
                  <a:txBody>
                    <a:bodyPr/>
                    <a:lstStyle/>
                    <a:p>
                      <a:pPr marL="0" indent="0">
                        <a:lnSpc>
                          <a:spcPct val="150000"/>
                        </a:lnSpc>
                        <a:buFont typeface="+mj-lt"/>
                        <a:buNone/>
                      </a:pPr>
                      <a:r>
                        <a:rPr lang="en-GB" sz="3200" noProof="0" dirty="0">
                          <a:solidFill>
                            <a:schemeClr val="tx1"/>
                          </a:solidFill>
                        </a:rPr>
                        <a:t>Motivation</a:t>
                      </a:r>
                    </a:p>
                    <a:p>
                      <a:pPr marL="571500" indent="-571500">
                        <a:lnSpc>
                          <a:spcPct val="150000"/>
                        </a:lnSpc>
                        <a:buFont typeface="+mj-lt"/>
                        <a:buAutoNum type="arabicPeriod"/>
                      </a:pPr>
                      <a:r>
                        <a:rPr lang="en-GB" sz="3200" noProof="0" dirty="0">
                          <a:solidFill>
                            <a:schemeClr val="tx1"/>
                          </a:solidFill>
                        </a:rPr>
                        <a:t>Research question(s)</a:t>
                      </a:r>
                    </a:p>
                  </a:txBody>
                  <a:tcPr/>
                </a:tc>
                <a:extLst>
                  <a:ext uri="{0D108BD9-81ED-4DB2-BD59-A6C34878D82A}">
                    <a16:rowId xmlns:a16="http://schemas.microsoft.com/office/drawing/2014/main" val="2165290835"/>
                  </a:ext>
                </a:extLst>
              </a:tr>
            </a:tbl>
          </a:graphicData>
        </a:graphic>
      </p:graphicFrame>
      <p:graphicFrame>
        <p:nvGraphicFramePr>
          <p:cNvPr id="14" name="Tabelle 41">
            <a:extLst>
              <a:ext uri="{FF2B5EF4-FFF2-40B4-BE49-F238E27FC236}">
                <a16:creationId xmlns:a16="http://schemas.microsoft.com/office/drawing/2014/main" id="{AB4AE67E-8D01-1DAC-A57E-175EEE1248A0}"/>
              </a:ext>
            </a:extLst>
          </p:cNvPr>
          <p:cNvGraphicFramePr>
            <a:graphicFrameLocks noGrp="1"/>
          </p:cNvGraphicFramePr>
          <p:nvPr>
            <p:extLst>
              <p:ext uri="{D42A27DB-BD31-4B8C-83A1-F6EECF244321}">
                <p14:modId xmlns:p14="http://schemas.microsoft.com/office/powerpoint/2010/main" val="243244067"/>
              </p:ext>
            </p:extLst>
          </p:nvPr>
        </p:nvGraphicFramePr>
        <p:xfrm>
          <a:off x="1240211" y="21274690"/>
          <a:ext cx="11875714" cy="8261541"/>
        </p:xfrm>
        <a:graphic>
          <a:graphicData uri="http://schemas.openxmlformats.org/drawingml/2006/table">
            <a:tbl>
              <a:tblPr firstRow="1" bandRow="1">
                <a:tableStyleId>{69012ECD-51FC-41F1-AA8D-1B2483CD663E}</a:tableStyleId>
              </a:tblPr>
              <a:tblGrid>
                <a:gridCol w="11875714">
                  <a:extLst>
                    <a:ext uri="{9D8B030D-6E8A-4147-A177-3AD203B41FA5}">
                      <a16:colId xmlns:a16="http://schemas.microsoft.com/office/drawing/2014/main" val="3498574591"/>
                    </a:ext>
                  </a:extLst>
                </a:gridCol>
              </a:tblGrid>
              <a:tr h="985173">
                <a:tc>
                  <a:txBody>
                    <a:bodyPr/>
                    <a:lstStyle/>
                    <a:p>
                      <a:pPr marL="0" indent="0">
                        <a:buFont typeface="Arial" panose="020B0604020202020204" pitchFamily="34" charset="0"/>
                        <a:buNone/>
                      </a:pPr>
                      <a:r>
                        <a:rPr lang="en-GB" sz="3600" noProof="0" dirty="0"/>
                        <a:t>3. Results</a:t>
                      </a:r>
                    </a:p>
                  </a:txBody>
                  <a:tcPr marL="137160" marR="137160" marT="137160" marB="137160">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527742964"/>
                  </a:ext>
                </a:extLst>
              </a:tr>
              <a:tr h="7276368">
                <a:tc>
                  <a:txBody>
                    <a:bodyPr/>
                    <a:lstStyle/>
                    <a:p>
                      <a:pPr marL="457200" indent="-457200">
                        <a:buFont typeface="Arial" panose="020B0604020202020204" pitchFamily="34" charset="0"/>
                        <a:buChar char="•"/>
                      </a:pPr>
                      <a:r>
                        <a:rPr lang="en-GB" sz="3200" noProof="0" dirty="0"/>
                        <a:t>Description</a:t>
                      </a: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165290835"/>
                  </a:ext>
                </a:extLst>
              </a:tr>
            </a:tbl>
          </a:graphicData>
        </a:graphic>
      </p:graphicFrame>
      <p:graphicFrame>
        <p:nvGraphicFramePr>
          <p:cNvPr id="16" name="Tabelle 41">
            <a:extLst>
              <a:ext uri="{FF2B5EF4-FFF2-40B4-BE49-F238E27FC236}">
                <a16:creationId xmlns:a16="http://schemas.microsoft.com/office/drawing/2014/main" id="{4F7036CC-325B-6263-E8DC-5813EB655720}"/>
              </a:ext>
            </a:extLst>
          </p:cNvPr>
          <p:cNvGraphicFramePr>
            <a:graphicFrameLocks noGrp="1"/>
          </p:cNvGraphicFramePr>
          <p:nvPr>
            <p:extLst>
              <p:ext uri="{D42A27DB-BD31-4B8C-83A1-F6EECF244321}">
                <p14:modId xmlns:p14="http://schemas.microsoft.com/office/powerpoint/2010/main" val="2143736779"/>
              </p:ext>
            </p:extLst>
          </p:nvPr>
        </p:nvGraphicFramePr>
        <p:xfrm>
          <a:off x="29725197" y="25979671"/>
          <a:ext cx="11878043" cy="3556560"/>
        </p:xfrm>
        <a:graphic>
          <a:graphicData uri="http://schemas.openxmlformats.org/drawingml/2006/table">
            <a:tbl>
              <a:tblPr firstRow="1" bandRow="1">
                <a:tableStyleId>{69012ECD-51FC-41F1-AA8D-1B2483CD663E}</a:tableStyleId>
              </a:tblPr>
              <a:tblGrid>
                <a:gridCol w="11878043">
                  <a:extLst>
                    <a:ext uri="{9D8B030D-6E8A-4147-A177-3AD203B41FA5}">
                      <a16:colId xmlns:a16="http://schemas.microsoft.com/office/drawing/2014/main" val="3498574591"/>
                    </a:ext>
                  </a:extLst>
                </a:gridCol>
              </a:tblGrid>
              <a:tr h="844071">
                <a:tc>
                  <a:txBody>
                    <a:bodyPr/>
                    <a:lstStyle/>
                    <a:p>
                      <a:r>
                        <a:rPr lang="en-GB" sz="3600" b="1" noProof="0" dirty="0">
                          <a:solidFill>
                            <a:schemeClr val="bg1"/>
                          </a:solidFill>
                        </a:rPr>
                        <a:t>6. Reference(s)</a:t>
                      </a:r>
                      <a:r>
                        <a:rPr lang="en-GB" sz="3200" b="1" noProof="0" dirty="0">
                          <a:solidFill>
                            <a:schemeClr val="bg1"/>
                          </a:solidFill>
                        </a:rPr>
                        <a:t> </a:t>
                      </a:r>
                    </a:p>
                  </a:txBody>
                  <a:tcPr marL="137160" marR="137160" marT="137160" marB="137160" anchor="ctr"/>
                </a:tc>
                <a:extLst>
                  <a:ext uri="{0D108BD9-81ED-4DB2-BD59-A6C34878D82A}">
                    <a16:rowId xmlns:a16="http://schemas.microsoft.com/office/drawing/2014/main" val="3527742964"/>
                  </a:ext>
                </a:extLst>
              </a:tr>
              <a:tr h="2712489">
                <a:tc>
                  <a:txBody>
                    <a:bodyPr/>
                    <a:lstStyle/>
                    <a:p>
                      <a:pPr eaLnBrk="1" hangingPunct="1"/>
                      <a:r>
                        <a:rPr lang="en-GB" sz="2800" i="1" noProof="0" dirty="0">
                          <a:latin typeface="+mn-lt"/>
                        </a:rPr>
                        <a:t>DOI etc</a:t>
                      </a:r>
                      <a:r>
                        <a:rPr lang="en-GB" sz="2800" noProof="0" dirty="0">
                          <a:latin typeface="+mn-lt"/>
                        </a:rPr>
                        <a:t>. </a:t>
                      </a:r>
                    </a:p>
                  </a:txBody>
                  <a:tcPr marL="137160" marR="137160" marT="137160" marB="137160"/>
                </a:tc>
                <a:extLst>
                  <a:ext uri="{0D108BD9-81ED-4DB2-BD59-A6C34878D82A}">
                    <a16:rowId xmlns:a16="http://schemas.microsoft.com/office/drawing/2014/main" val="2165290835"/>
                  </a:ext>
                </a:extLst>
              </a:tr>
            </a:tbl>
          </a:graphicData>
        </a:graphic>
      </p:graphicFrame>
      <p:graphicFrame>
        <p:nvGraphicFramePr>
          <p:cNvPr id="18" name="Tabelle 41">
            <a:extLst>
              <a:ext uri="{FF2B5EF4-FFF2-40B4-BE49-F238E27FC236}">
                <a16:creationId xmlns:a16="http://schemas.microsoft.com/office/drawing/2014/main" id="{5AE2872B-0EBE-ABC8-9353-19556ED6B950}"/>
              </a:ext>
            </a:extLst>
          </p:cNvPr>
          <p:cNvGraphicFramePr>
            <a:graphicFrameLocks noGrp="1"/>
          </p:cNvGraphicFramePr>
          <p:nvPr>
            <p:extLst>
              <p:ext uri="{D42A27DB-BD31-4B8C-83A1-F6EECF244321}">
                <p14:modId xmlns:p14="http://schemas.microsoft.com/office/powerpoint/2010/main" val="582262506"/>
              </p:ext>
            </p:extLst>
          </p:nvPr>
        </p:nvGraphicFramePr>
        <p:xfrm>
          <a:off x="29677360" y="723089"/>
          <a:ext cx="11881456" cy="15302882"/>
        </p:xfrm>
        <a:graphic>
          <a:graphicData uri="http://schemas.openxmlformats.org/drawingml/2006/table">
            <a:tbl>
              <a:tblPr firstRow="1" bandRow="1">
                <a:tableStyleId>{69012ECD-51FC-41F1-AA8D-1B2483CD663E}</a:tableStyleId>
              </a:tblPr>
              <a:tblGrid>
                <a:gridCol w="11881456">
                  <a:extLst>
                    <a:ext uri="{9D8B030D-6E8A-4147-A177-3AD203B41FA5}">
                      <a16:colId xmlns:a16="http://schemas.microsoft.com/office/drawing/2014/main" val="3498574591"/>
                    </a:ext>
                  </a:extLst>
                </a:gridCol>
              </a:tblGrid>
              <a:tr h="729651">
                <a:tc>
                  <a:txBody>
                    <a:bodyPr/>
                    <a:lstStyle/>
                    <a:p>
                      <a:pPr marL="0" indent="0">
                        <a:buFont typeface="Arial" panose="020B0604020202020204" pitchFamily="34" charset="0"/>
                        <a:buNone/>
                      </a:pPr>
                      <a:r>
                        <a:rPr lang="en-GB" sz="3600" noProof="0" dirty="0"/>
                        <a:t>4. Results</a:t>
                      </a:r>
                    </a:p>
                  </a:txBody>
                  <a:tcPr marL="137160" marR="137160" marT="137160" marB="137160">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3527742964"/>
                  </a:ext>
                </a:extLst>
              </a:tr>
              <a:tr h="14479922">
                <a:tc>
                  <a:txBody>
                    <a:bodyPr/>
                    <a:lstStyle/>
                    <a:p>
                      <a:pPr marL="571500" indent="-571500">
                        <a:buFont typeface="Arial" panose="020B0604020202020204" pitchFamily="34" charset="0"/>
                        <a:buChar char="•"/>
                      </a:pPr>
                      <a:endParaRPr lang="en-GB" sz="3200" noProof="0" dirty="0"/>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165290835"/>
                  </a:ext>
                </a:extLst>
              </a:tr>
            </a:tbl>
          </a:graphicData>
        </a:graphic>
      </p:graphicFrame>
      <p:graphicFrame>
        <p:nvGraphicFramePr>
          <p:cNvPr id="38" name="Tabelle 41">
            <a:extLst>
              <a:ext uri="{FF2B5EF4-FFF2-40B4-BE49-F238E27FC236}">
                <a16:creationId xmlns:a16="http://schemas.microsoft.com/office/drawing/2014/main" id="{234751A9-DF71-B8C5-6A12-1E4795CBD71C}"/>
              </a:ext>
            </a:extLst>
          </p:cNvPr>
          <p:cNvGraphicFramePr>
            <a:graphicFrameLocks noGrp="1"/>
          </p:cNvGraphicFramePr>
          <p:nvPr>
            <p:extLst>
              <p:ext uri="{D42A27DB-BD31-4B8C-83A1-F6EECF244321}">
                <p14:modId xmlns:p14="http://schemas.microsoft.com/office/powerpoint/2010/main" val="4225047563"/>
              </p:ext>
            </p:extLst>
          </p:nvPr>
        </p:nvGraphicFramePr>
        <p:xfrm>
          <a:off x="29676727" y="17294701"/>
          <a:ext cx="11921914" cy="7920990"/>
        </p:xfrm>
        <a:graphic>
          <a:graphicData uri="http://schemas.openxmlformats.org/drawingml/2006/table">
            <a:tbl>
              <a:tblPr firstRow="1" bandRow="1">
                <a:tableStyleId>{912C8C85-51F0-491E-9774-3900AFEF0FD7}</a:tableStyleId>
              </a:tblPr>
              <a:tblGrid>
                <a:gridCol w="11921914">
                  <a:extLst>
                    <a:ext uri="{9D8B030D-6E8A-4147-A177-3AD203B41FA5}">
                      <a16:colId xmlns:a16="http://schemas.microsoft.com/office/drawing/2014/main" val="3498574591"/>
                    </a:ext>
                  </a:extLst>
                </a:gridCol>
              </a:tblGrid>
              <a:tr h="880013">
                <a:tc>
                  <a:txBody>
                    <a:bodyPr/>
                    <a:lstStyle/>
                    <a:p>
                      <a:r>
                        <a:rPr lang="en-GB" sz="3600" noProof="0" dirty="0">
                          <a:latin typeface="Calibri" panose="020F0502020204030204" pitchFamily="34" charset="0"/>
                          <a:cs typeface="Calibri" panose="020F0502020204030204" pitchFamily="34" charset="0"/>
                        </a:rPr>
                        <a:t>5. Conclusions / Take home messages</a:t>
                      </a:r>
                    </a:p>
                  </a:txBody>
                  <a:tcPr marL="137160" marR="137160" marT="137160" marB="13716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accent6"/>
                      </a:solidFill>
                      <a:prstDash val="solid"/>
                      <a:round/>
                      <a:headEnd type="none" w="med" len="med"/>
                      <a:tailEnd type="none" w="med" len="med"/>
                    </a:lnB>
                  </a:tcPr>
                </a:tc>
                <a:extLst>
                  <a:ext uri="{0D108BD9-81ED-4DB2-BD59-A6C34878D82A}">
                    <a16:rowId xmlns:a16="http://schemas.microsoft.com/office/drawing/2014/main" val="3527742964"/>
                  </a:ext>
                </a:extLst>
              </a:tr>
              <a:tr h="7040977">
                <a:tc>
                  <a:txBody>
                    <a:bodyPr/>
                    <a:lstStyle/>
                    <a:p>
                      <a:pPr marL="514350" indent="-514350">
                        <a:buFont typeface="+mj-lt"/>
                        <a:buAutoNum type="arabicPeriod"/>
                      </a:pPr>
                      <a:r>
                        <a:rPr lang="en-GB" sz="3200" noProof="0" dirty="0"/>
                        <a:t>Conclude / Answer your research questions here</a:t>
                      </a:r>
                      <a:endParaRPr lang="en-US" sz="3200" spc="-1" dirty="0">
                        <a:solidFill>
                          <a:srgbClr val="000000"/>
                        </a:solidFill>
                        <a:uFill>
                          <a:solidFill>
                            <a:srgbClr val="FFFFFF"/>
                          </a:solidFill>
                        </a:uFill>
                        <a:latin typeface="Calibri" panose="020F0502020204030204" pitchFamily="34" charset="0"/>
                        <a:cs typeface="Calibri" panose="020F0502020204030204" pitchFamily="34" charset="0"/>
                      </a:endParaRPr>
                    </a:p>
                  </a:txBody>
                  <a:tcPr marL="137160" marR="137160" marT="137160" marB="137160">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tcPr>
                </a:tc>
                <a:extLst>
                  <a:ext uri="{0D108BD9-81ED-4DB2-BD59-A6C34878D82A}">
                    <a16:rowId xmlns:a16="http://schemas.microsoft.com/office/drawing/2014/main" val="2165290835"/>
                  </a:ext>
                </a:extLst>
              </a:tr>
            </a:tbl>
          </a:graphicData>
        </a:graphic>
      </p:graphicFrame>
      <p:sp>
        <p:nvSpPr>
          <p:cNvPr id="39" name="Textfeld 27">
            <a:extLst>
              <a:ext uri="{FF2B5EF4-FFF2-40B4-BE49-F238E27FC236}">
                <a16:creationId xmlns:a16="http://schemas.microsoft.com/office/drawing/2014/main" id="{2993A955-7CC7-DF29-7776-9D0ED86D0C7B}"/>
              </a:ext>
            </a:extLst>
          </p:cNvPr>
          <p:cNvSpPr txBox="1"/>
          <p:nvPr/>
        </p:nvSpPr>
        <p:spPr>
          <a:xfrm>
            <a:off x="13252952" y="10545456"/>
            <a:ext cx="184731" cy="369332"/>
          </a:xfrm>
          <a:prstGeom prst="rect">
            <a:avLst/>
          </a:prstGeom>
          <a:noFill/>
        </p:spPr>
        <p:txBody>
          <a:bodyPr wrap="none" rtlCol="0">
            <a:spAutoFit/>
          </a:bodyPr>
          <a:lstStyle/>
          <a:p>
            <a:endParaRPr lang="en-GB" dirty="0"/>
          </a:p>
        </p:txBody>
      </p:sp>
      <p:graphicFrame>
        <p:nvGraphicFramePr>
          <p:cNvPr id="40" name="Tabelle 41">
            <a:extLst>
              <a:ext uri="{FF2B5EF4-FFF2-40B4-BE49-F238E27FC236}">
                <a16:creationId xmlns:a16="http://schemas.microsoft.com/office/drawing/2014/main" id="{9B039A4F-ABBD-3B75-E6E6-3F5ED2940976}"/>
              </a:ext>
            </a:extLst>
          </p:cNvPr>
          <p:cNvGraphicFramePr>
            <a:graphicFrameLocks noGrp="1"/>
          </p:cNvGraphicFramePr>
          <p:nvPr>
            <p:extLst>
              <p:ext uri="{D42A27DB-BD31-4B8C-83A1-F6EECF244321}">
                <p14:modId xmlns:p14="http://schemas.microsoft.com/office/powerpoint/2010/main" val="666639946"/>
              </p:ext>
            </p:extLst>
          </p:nvPr>
        </p:nvGraphicFramePr>
        <p:xfrm>
          <a:off x="1233488" y="7933541"/>
          <a:ext cx="11882437" cy="12590844"/>
        </p:xfrm>
        <a:graphic>
          <a:graphicData uri="http://schemas.openxmlformats.org/drawingml/2006/table">
            <a:tbl>
              <a:tblPr firstRow="1" bandRow="1">
                <a:tableStyleId>{69012ECD-51FC-41F1-AA8D-1B2483CD663E}</a:tableStyleId>
              </a:tblPr>
              <a:tblGrid>
                <a:gridCol w="11882437">
                  <a:extLst>
                    <a:ext uri="{9D8B030D-6E8A-4147-A177-3AD203B41FA5}">
                      <a16:colId xmlns:a16="http://schemas.microsoft.com/office/drawing/2014/main" val="3498574591"/>
                    </a:ext>
                  </a:extLst>
                </a:gridCol>
              </a:tblGrid>
              <a:tr h="960668">
                <a:tc>
                  <a:txBody>
                    <a:bodyPr/>
                    <a:lstStyle/>
                    <a:p>
                      <a:r>
                        <a:rPr lang="en-GB" sz="3600" dirty="0"/>
                        <a:t>2. Methods / Data</a:t>
                      </a:r>
                      <a:endParaRPr lang="en-GB" sz="3600" noProof="0" dirty="0"/>
                    </a:p>
                  </a:txBody>
                  <a:tcPr marL="137160" marR="137160" marT="137160" marB="13716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tcPr>
                </a:tc>
                <a:extLst>
                  <a:ext uri="{0D108BD9-81ED-4DB2-BD59-A6C34878D82A}">
                    <a16:rowId xmlns:a16="http://schemas.microsoft.com/office/drawing/2014/main" val="3527742964"/>
                  </a:ext>
                </a:extLst>
              </a:tr>
              <a:tr h="11630176">
                <a:tc>
                  <a:txBody>
                    <a:bodyPr/>
                    <a:lstStyle/>
                    <a:p>
                      <a:pPr marL="457200" indent="-457200" eaLnBrk="1" hangingPunct="1">
                        <a:buFont typeface="Arial" panose="020B0604020202020204" pitchFamily="34" charset="0"/>
                        <a:buChar char="•"/>
                      </a:pPr>
                      <a:r>
                        <a:rPr lang="en-GB" sz="3200" noProof="0" dirty="0">
                          <a:latin typeface="+mn-lt"/>
                        </a:rPr>
                        <a:t>Theory</a:t>
                      </a:r>
                      <a:endParaRPr lang="en-GB" sz="3000" noProof="0" dirty="0">
                        <a:latin typeface="+mn-lt"/>
                      </a:endParaRPr>
                    </a:p>
                    <a:p>
                      <a:pPr marL="457200" indent="-457200" eaLnBrk="1" hangingPunct="1">
                        <a:buFont typeface="Wingdings" panose="05000000000000000000" pitchFamily="2" charset="2"/>
                        <a:buChar char="§"/>
                      </a:pPr>
                      <a:endParaRPr lang="en-GB" sz="3000" noProof="0" dirty="0">
                        <a:latin typeface="+mn-lt"/>
                      </a:endParaRPr>
                    </a:p>
                  </a:txBody>
                  <a:tcPr marL="137160" marR="137160" marT="137160" marB="13716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B w="12700" cap="flat" cmpd="sng" algn="ctr">
                      <a:solidFill>
                        <a:schemeClr val="accent1"/>
                      </a:solidFill>
                      <a:prstDash val="solid"/>
                      <a:round/>
                      <a:headEnd type="none" w="med" len="med"/>
                      <a:tailEnd type="none" w="med" len="med"/>
                    </a:lnB>
                  </a:tcPr>
                </a:tc>
                <a:extLst>
                  <a:ext uri="{0D108BD9-81ED-4DB2-BD59-A6C34878D82A}">
                    <a16:rowId xmlns:a16="http://schemas.microsoft.com/office/drawing/2014/main" val="2165290835"/>
                  </a:ext>
                </a:extLst>
              </a:tr>
            </a:tbl>
          </a:graphicData>
        </a:graphic>
      </p:graphicFrame>
      <p:pic>
        <p:nvPicPr>
          <p:cNvPr id="5" name="Graphic 4" descr="Bar graph with upward trend with solid fill">
            <a:extLst>
              <a:ext uri="{FF2B5EF4-FFF2-40B4-BE49-F238E27FC236}">
                <a16:creationId xmlns:a16="http://schemas.microsoft.com/office/drawing/2014/main" id="{259D7FB5-C08E-D3B0-E04A-77996154C8D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5039683" y="15735114"/>
            <a:ext cx="11875713" cy="11875713"/>
          </a:xfrm>
          <a:prstGeom prst="rect">
            <a:avLst/>
          </a:prstGeom>
        </p:spPr>
      </p:pic>
      <p:sp>
        <p:nvSpPr>
          <p:cNvPr id="9" name="TextBox 8">
            <a:extLst>
              <a:ext uri="{FF2B5EF4-FFF2-40B4-BE49-F238E27FC236}">
                <a16:creationId xmlns:a16="http://schemas.microsoft.com/office/drawing/2014/main" id="{D0D19AE9-4FE9-4432-916B-76C53E6266DF}"/>
              </a:ext>
            </a:extLst>
          </p:cNvPr>
          <p:cNvSpPr txBox="1"/>
          <p:nvPr/>
        </p:nvSpPr>
        <p:spPr>
          <a:xfrm>
            <a:off x="18025216" y="25215691"/>
            <a:ext cx="6480810" cy="830997"/>
          </a:xfrm>
          <a:prstGeom prst="rect">
            <a:avLst/>
          </a:prstGeom>
          <a:noFill/>
        </p:spPr>
        <p:txBody>
          <a:bodyPr wrap="square" rtlCol="0">
            <a:spAutoFit/>
          </a:bodyPr>
          <a:lstStyle/>
          <a:p>
            <a:r>
              <a:rPr lang="en-US" sz="4800" b="1" dirty="0">
                <a:solidFill>
                  <a:srgbClr val="0070C0"/>
                </a:solidFill>
              </a:rPr>
              <a:t>Add your key figure here</a:t>
            </a:r>
          </a:p>
        </p:txBody>
      </p:sp>
      <p:pic>
        <p:nvPicPr>
          <p:cNvPr id="17" name="Graphic 16" descr="Qr Code with solid fill">
            <a:extLst>
              <a:ext uri="{FF2B5EF4-FFF2-40B4-BE49-F238E27FC236}">
                <a16:creationId xmlns:a16="http://schemas.microsoft.com/office/drawing/2014/main" id="{D18F6489-0904-FFFD-C32A-DFE68DE2EE2E}"/>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3944253" y="426952"/>
            <a:ext cx="2184809" cy="2184809"/>
          </a:xfrm>
          <a:prstGeom prst="rect">
            <a:avLst/>
          </a:prstGeom>
        </p:spPr>
      </p:pic>
    </p:spTree>
    <p:extLst>
      <p:ext uri="{BB962C8B-B14F-4D97-AF65-F5344CB8AC3E}">
        <p14:creationId xmlns:p14="http://schemas.microsoft.com/office/powerpoint/2010/main" val="3110002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SELECTEDLANGUAGE" val="English UK"/>
</p:tagLst>
</file>

<file path=ppt/theme/theme1.xml><?xml version="1.0" encoding="utf-8"?>
<a:theme xmlns:a="http://schemas.openxmlformats.org/drawingml/2006/main" name="Uni_Wien_Lehre_Forschung_Calibri">
  <a:themeElements>
    <a:clrScheme name="Universität Wien">
      <a:dk1>
        <a:sysClr val="windowText" lastClr="000000"/>
      </a:dk1>
      <a:lt1>
        <a:sysClr val="window" lastClr="FFFFFF"/>
      </a:lt1>
      <a:dk2>
        <a:srgbClr val="666666"/>
      </a:dk2>
      <a:lt2>
        <a:srgbClr val="E0E0E0"/>
      </a:lt2>
      <a:accent1>
        <a:srgbClr val="0063A6"/>
      </a:accent1>
      <a:accent2>
        <a:srgbClr val="A71C49"/>
      </a:accent2>
      <a:accent3>
        <a:srgbClr val="DD4814"/>
      </a:accent3>
      <a:accent4>
        <a:srgbClr val="F6A800"/>
      </a:accent4>
      <a:accent5>
        <a:srgbClr val="94C154"/>
      </a:accent5>
      <a:accent6>
        <a:srgbClr val="11897A"/>
      </a:accent6>
      <a:hlink>
        <a:srgbClr val="0063A6"/>
      </a:hlink>
      <a:folHlink>
        <a:srgbClr val="0063A6"/>
      </a:folHlink>
    </a:clrScheme>
    <a:fontScheme name="Uni_Wien_Calibri">
      <a:majorFont>
        <a:latin typeface="Calibri"/>
        <a:ea typeface=""/>
        <a:cs typeface=""/>
      </a:majorFont>
      <a:minorFont>
        <a:latin typeface="Calibri"/>
        <a:ea typeface=""/>
        <a:cs typeface=""/>
      </a:minorFont>
    </a:fontScheme>
    <a:fmtScheme name="Subtile Körper">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2">
            <a:lumMod val="90000"/>
          </a:schemeClr>
        </a:solidFill>
        <a:ln>
          <a:no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dirty="0" err="1" smtClean="0"/>
        </a:defPPr>
      </a:lstStyle>
    </a:txDef>
  </a:objectDefaults>
  <a:extraClrSchemeLst/>
  <a:extLst>
    <a:ext uri="{05A4C25C-085E-4340-85A3-A5531E510DB2}">
      <thm15:themeFamily xmlns:thm15="http://schemas.microsoft.com/office/thememl/2012/main" name="Poster_A0_EN.potx" id="{8A1A91E4-E127-4291-9232-D065AEEFABEB}" vid="{2E881B48-A583-4C8A-8347-6F70BAF90B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Uni_Wien_Lehre_Forschung_Calibri</Template>
  <TotalTime>311</TotalTime>
  <Words>119</Words>
  <Application>Microsoft Macintosh PowerPoint</Application>
  <PresentationFormat>Custom</PresentationFormat>
  <Paragraphs>20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Symbol</vt:lpstr>
      <vt:lpstr>Wingdings</vt:lpstr>
      <vt:lpstr>Uni_Wien_Lehre_Forschung_Calibri</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Tobias Necker</dc:creator>
  <dc:description/>
  <cp:lastModifiedBy>Tobias Necker</cp:lastModifiedBy>
  <cp:revision>26</cp:revision>
  <cp:lastPrinted>2013-02-12T02:21:55Z</cp:lastPrinted>
  <dcterms:created xsi:type="dcterms:W3CDTF">2023-03-13T08:20:47Z</dcterms:created>
  <dcterms:modified xsi:type="dcterms:W3CDTF">2023-03-22T09:21:51Z</dcterms:modified>
</cp:coreProperties>
</file>